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4"/>
  </p:sldMasterIdLst>
  <p:notesMasterIdLst>
    <p:notesMasterId r:id="rId20"/>
  </p:notesMasterIdLst>
  <p:handoutMasterIdLst>
    <p:handoutMasterId r:id="rId21"/>
  </p:handoutMasterIdLst>
  <p:sldIdLst>
    <p:sldId id="256" r:id="rId5"/>
    <p:sldId id="257" r:id="rId6"/>
    <p:sldId id="308" r:id="rId7"/>
    <p:sldId id="312" r:id="rId8"/>
    <p:sldId id="297" r:id="rId9"/>
    <p:sldId id="313" r:id="rId10"/>
    <p:sldId id="321" r:id="rId11"/>
    <p:sldId id="310" r:id="rId12"/>
    <p:sldId id="316" r:id="rId13"/>
    <p:sldId id="323" r:id="rId14"/>
    <p:sldId id="309" r:id="rId15"/>
    <p:sldId id="302" r:id="rId16"/>
    <p:sldId id="300" r:id="rId17"/>
    <p:sldId id="317" r:id="rId18"/>
    <p:sldId id="31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48AE7-56C0-DAF1-515C-9F38E5D5C96E}" v="2003" dt="2025-03-01T23:57:36.276"/>
    <p1510:client id="{45E8EEB7-1E15-6471-A6A6-5CAA1ED13E21}" v="401" dt="2025-03-02T00:10:30.002"/>
    <p1510:client id="{553561FE-BC41-587D-97E8-C46C9271AB4D}" v="207" dt="2025-03-01T23:54:02.775"/>
    <p1510:client id="{63AD62DE-5DA8-9EC5-FE0A-44D13C0E0A9C}" v="16" dt="2025-03-01T23:24:08.255"/>
    <p1510:client id="{B6F4B6D3-3008-8B48-CBA5-EA7293227695}" v="56" dt="2025-03-01T22:39:49.503"/>
    <p1510:client id="{D06D1A8E-8BBA-FB2B-F8F7-A3B896ECF8B9}" v="381" dt="2025-03-01T23:54:06.258"/>
  </p1510:revLst>
</p1510:revInfo>
</file>

<file path=ppt/tableStyles.xml><?xml version="1.0" encoding="utf-8"?>
<a:tblStyleLst xmlns:a="http://schemas.openxmlformats.org/drawingml/2006/main" def="{91EBBBCC-DAD2-459C-BE2E-F6DE35CF9A2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hah" userId="S::shreya.shah1@ucalgary.ca::897e59d0-a652-4fe0-af2d-9fa366d3ae99" providerId="AD" clId="Web-{B6F4B6D3-3008-8B48-CBA5-EA7293227695}"/>
    <pc:docChg chg="modSld">
      <pc:chgData name="Shreya Shah" userId="S::shreya.shah1@ucalgary.ca::897e59d0-a652-4fe0-af2d-9fa366d3ae99" providerId="AD" clId="Web-{B6F4B6D3-3008-8B48-CBA5-EA7293227695}" dt="2025-03-01T22:39:49.503" v="216" actId="20577"/>
      <pc:docMkLst>
        <pc:docMk/>
      </pc:docMkLst>
      <pc:sldChg chg="modSp">
        <pc:chgData name="Shreya Shah" userId="S::shreya.shah1@ucalgary.ca::897e59d0-a652-4fe0-af2d-9fa366d3ae99" providerId="AD" clId="Web-{B6F4B6D3-3008-8B48-CBA5-EA7293227695}" dt="2025-03-01T22:25:20.778" v="6" actId="20577"/>
        <pc:sldMkLst>
          <pc:docMk/>
          <pc:sldMk cId="2111414007" sldId="256"/>
        </pc:sldMkLst>
        <pc:spChg chg="mod">
          <ac:chgData name="Shreya Shah" userId="S::shreya.shah1@ucalgary.ca::897e59d0-a652-4fe0-af2d-9fa366d3ae99" providerId="AD" clId="Web-{B6F4B6D3-3008-8B48-CBA5-EA7293227695}" dt="2025-03-01T22:25:20.778" v="6" actId="20577"/>
          <ac:spMkLst>
            <pc:docMk/>
            <pc:sldMk cId="2111414007" sldId="256"/>
            <ac:spMk id="3" creationId="{AE413857-4791-752B-6072-C34F43902768}"/>
          </ac:spMkLst>
        </pc:spChg>
      </pc:sldChg>
      <pc:sldChg chg="modSp modNotes">
        <pc:chgData name="Shreya Shah" userId="S::shreya.shah1@ucalgary.ca::897e59d0-a652-4fe0-af2d-9fa366d3ae99" providerId="AD" clId="Web-{B6F4B6D3-3008-8B48-CBA5-EA7293227695}" dt="2025-03-01T22:36:24.782" v="170" actId="20577"/>
        <pc:sldMkLst>
          <pc:docMk/>
          <pc:sldMk cId="2653685605" sldId="305"/>
        </pc:sldMkLst>
        <pc:spChg chg="mod">
          <ac:chgData name="Shreya Shah" userId="S::shreya.shah1@ucalgary.ca::897e59d0-a652-4fe0-af2d-9fa366d3ae99" providerId="AD" clId="Web-{B6F4B6D3-3008-8B48-CBA5-EA7293227695}" dt="2025-03-01T22:36:24.782" v="170" actId="20577"/>
          <ac:spMkLst>
            <pc:docMk/>
            <pc:sldMk cId="2653685605" sldId="305"/>
            <ac:spMk id="3" creationId="{832BEF18-81DD-AEFA-4DEF-BC9050BE4A06}"/>
          </ac:spMkLst>
        </pc:spChg>
      </pc:sldChg>
      <pc:sldChg chg="delSp modSp">
        <pc:chgData name="Shreya Shah" userId="S::shreya.shah1@ucalgary.ca::897e59d0-a652-4fe0-af2d-9fa366d3ae99" providerId="AD" clId="Web-{B6F4B6D3-3008-8B48-CBA5-EA7293227695}" dt="2025-03-01T22:39:49.503" v="216" actId="20577"/>
        <pc:sldMkLst>
          <pc:docMk/>
          <pc:sldMk cId="3664517775" sldId="307"/>
        </pc:sldMkLst>
        <pc:spChg chg="del">
          <ac:chgData name="Shreya Shah" userId="S::shreya.shah1@ucalgary.ca::897e59d0-a652-4fe0-af2d-9fa366d3ae99" providerId="AD" clId="Web-{B6F4B6D3-3008-8B48-CBA5-EA7293227695}" dt="2025-03-01T22:39:00.596" v="174"/>
          <ac:spMkLst>
            <pc:docMk/>
            <pc:sldMk cId="3664517775" sldId="307"/>
            <ac:spMk id="2" creationId="{B5991179-614A-6E94-285B-5ECCFE4B3BC2}"/>
          </ac:spMkLst>
        </pc:spChg>
        <pc:spChg chg="mod">
          <ac:chgData name="Shreya Shah" userId="S::shreya.shah1@ucalgary.ca::897e59d0-a652-4fe0-af2d-9fa366d3ae99" providerId="AD" clId="Web-{B6F4B6D3-3008-8B48-CBA5-EA7293227695}" dt="2025-03-01T22:39:49.503" v="216" actId="20577"/>
          <ac:spMkLst>
            <pc:docMk/>
            <pc:sldMk cId="3664517775" sldId="307"/>
            <ac:spMk id="3" creationId="{264DA99E-CD4A-F266-37AA-74849494B5BC}"/>
          </ac:spMkLst>
        </pc:spChg>
      </pc:sldChg>
    </pc:docChg>
  </pc:docChgLst>
  <pc:docChgLst>
    <pc:chgData name="Sameer Kamran" userId="S::sameer.kamran@ucalgary.ca::47b35f71-be90-41df-b955-24bb2e548064" providerId="AD" clId="Web-{63AD62DE-5DA8-9EC5-FE0A-44D13C0E0A9C}"/>
    <pc:docChg chg="modSld">
      <pc:chgData name="Sameer Kamran" userId="S::sameer.kamran@ucalgary.ca::47b35f71-be90-41df-b955-24bb2e548064" providerId="AD" clId="Web-{63AD62DE-5DA8-9EC5-FE0A-44D13C0E0A9C}" dt="2025-03-01T23:24:06.567" v="14" actId="20577"/>
      <pc:docMkLst>
        <pc:docMk/>
      </pc:docMkLst>
      <pc:sldChg chg="modSp">
        <pc:chgData name="Sameer Kamran" userId="S::sameer.kamran@ucalgary.ca::47b35f71-be90-41df-b955-24bb2e548064" providerId="AD" clId="Web-{63AD62DE-5DA8-9EC5-FE0A-44D13C0E0A9C}" dt="2025-03-01T23:24:06.567" v="14" actId="20577"/>
        <pc:sldMkLst>
          <pc:docMk/>
          <pc:sldMk cId="1468221497" sldId="308"/>
        </pc:sldMkLst>
        <pc:spChg chg="mod">
          <ac:chgData name="Sameer Kamran" userId="S::sameer.kamran@ucalgary.ca::47b35f71-be90-41df-b955-24bb2e548064" providerId="AD" clId="Web-{63AD62DE-5DA8-9EC5-FE0A-44D13C0E0A9C}" dt="2025-03-01T23:24:06.567" v="14" actId="20577"/>
          <ac:spMkLst>
            <pc:docMk/>
            <pc:sldMk cId="1468221497" sldId="308"/>
            <ac:spMk id="4" creationId="{709E3535-F9CB-CA51-730C-39DD3CAEDD24}"/>
          </ac:spMkLst>
        </pc:spChg>
      </pc:sldChg>
    </pc:docChg>
  </pc:docChgLst>
  <pc:docChgLst>
    <pc:chgData name="Muzammil Saleem" userId="S::muhammadmuzammil.sal@ucalgary.ca::1cac8410-559e-41df-b2a4-8367b7b633a5" providerId="AD" clId="Web-{D06D1A8E-8BBA-FB2B-F8F7-A3B896ECF8B9}"/>
    <pc:docChg chg="addSld delSld modSld sldOrd">
      <pc:chgData name="Muzammil Saleem" userId="S::muhammadmuzammil.sal@ucalgary.ca::1cac8410-559e-41df-b2a4-8367b7b633a5" providerId="AD" clId="Web-{D06D1A8E-8BBA-FB2B-F8F7-A3B896ECF8B9}" dt="2025-03-01T23:54:05.149" v="433" actId="20577"/>
      <pc:docMkLst>
        <pc:docMk/>
      </pc:docMkLst>
      <pc:sldChg chg="addSp delSp modSp">
        <pc:chgData name="Muzammil Saleem" userId="S::muhammadmuzammil.sal@ucalgary.ca::1cac8410-559e-41df-b2a4-8367b7b633a5" providerId="AD" clId="Web-{D06D1A8E-8BBA-FB2B-F8F7-A3B896ECF8B9}" dt="2025-03-01T22:20:09.988" v="137" actId="1076"/>
        <pc:sldMkLst>
          <pc:docMk/>
          <pc:sldMk cId="2111414007" sldId="256"/>
        </pc:sldMkLst>
        <pc:spChg chg="mod">
          <ac:chgData name="Muzammil Saleem" userId="S::muhammadmuzammil.sal@ucalgary.ca::1cac8410-559e-41df-b2a4-8367b7b633a5" providerId="AD" clId="Web-{D06D1A8E-8BBA-FB2B-F8F7-A3B896ECF8B9}" dt="2025-03-01T22:20:02.441" v="136" actId="1076"/>
          <ac:spMkLst>
            <pc:docMk/>
            <pc:sldMk cId="2111414007" sldId="256"/>
            <ac:spMk id="2" creationId="{3696472C-8E08-BE39-C566-EAD7B8C0D304}"/>
          </ac:spMkLst>
        </pc:spChg>
        <pc:spChg chg="mod">
          <ac:chgData name="Muzammil Saleem" userId="S::muhammadmuzammil.sal@ucalgary.ca::1cac8410-559e-41df-b2a4-8367b7b633a5" providerId="AD" clId="Web-{D06D1A8E-8BBA-FB2B-F8F7-A3B896ECF8B9}" dt="2025-03-01T22:20:09.988" v="137" actId="1076"/>
          <ac:spMkLst>
            <pc:docMk/>
            <pc:sldMk cId="2111414007" sldId="256"/>
            <ac:spMk id="3" creationId="{AE413857-4791-752B-6072-C34F43902768}"/>
          </ac:spMkLst>
        </pc:spChg>
        <pc:spChg chg="add del mod">
          <ac:chgData name="Muzammil Saleem" userId="S::muhammadmuzammil.sal@ucalgary.ca::1cac8410-559e-41df-b2a4-8367b7b633a5" providerId="AD" clId="Web-{D06D1A8E-8BBA-FB2B-F8F7-A3B896ECF8B9}" dt="2025-03-01T22:13:27.200" v="86"/>
          <ac:spMkLst>
            <pc:docMk/>
            <pc:sldMk cId="2111414007" sldId="256"/>
            <ac:spMk id="9" creationId="{ABBFD896-C4DF-7212-22E5-7EAA20B625F3}"/>
          </ac:spMkLst>
        </pc:spChg>
        <pc:spChg chg="add del mod">
          <ac:chgData name="Muzammil Saleem" userId="S::muhammadmuzammil.sal@ucalgary.ca::1cac8410-559e-41df-b2a4-8367b7b633a5" providerId="AD" clId="Web-{D06D1A8E-8BBA-FB2B-F8F7-A3B896ECF8B9}" dt="2025-03-01T22:14:27.341" v="96"/>
          <ac:spMkLst>
            <pc:docMk/>
            <pc:sldMk cId="2111414007" sldId="256"/>
            <ac:spMk id="12" creationId="{77943B37-DC49-2F00-6319-43DD0CB9159A}"/>
          </ac:spMkLst>
        </pc:spChg>
        <pc:spChg chg="add del mod">
          <ac:chgData name="Muzammil Saleem" userId="S::muhammadmuzammil.sal@ucalgary.ca::1cac8410-559e-41df-b2a4-8367b7b633a5" providerId="AD" clId="Web-{D06D1A8E-8BBA-FB2B-F8F7-A3B896ECF8B9}" dt="2025-03-01T22:17:25.454" v="128"/>
          <ac:spMkLst>
            <pc:docMk/>
            <pc:sldMk cId="2111414007" sldId="256"/>
            <ac:spMk id="17" creationId="{EE37CE72-89F1-5554-7D8A-2DB28FD67828}"/>
          </ac:spMkLst>
        </pc:spChg>
        <pc:picChg chg="add del mod">
          <ac:chgData name="Muzammil Saleem" userId="S::muhammadmuzammil.sal@ucalgary.ca::1cac8410-559e-41df-b2a4-8367b7b633a5" providerId="AD" clId="Web-{D06D1A8E-8BBA-FB2B-F8F7-A3B896ECF8B9}" dt="2025-03-01T22:11:48.604" v="67"/>
          <ac:picMkLst>
            <pc:docMk/>
            <pc:sldMk cId="2111414007" sldId="256"/>
            <ac:picMk id="4" creationId="{6316EA07-F776-2C23-5399-9A8CDDB292B6}"/>
          </ac:picMkLst>
        </pc:picChg>
        <pc:picChg chg="add del mod">
          <ac:chgData name="Muzammil Saleem" userId="S::muhammadmuzammil.sal@ucalgary.ca::1cac8410-559e-41df-b2a4-8367b7b633a5" providerId="AD" clId="Web-{D06D1A8E-8BBA-FB2B-F8F7-A3B896ECF8B9}" dt="2025-03-01T22:12:08.980" v="70"/>
          <ac:picMkLst>
            <pc:docMk/>
            <pc:sldMk cId="2111414007" sldId="256"/>
            <ac:picMk id="5" creationId="{34499DF0-57E7-412F-A238-689F84D03D81}"/>
          </ac:picMkLst>
        </pc:picChg>
        <pc:picChg chg="add del mod">
          <ac:chgData name="Muzammil Saleem" userId="S::muhammadmuzammil.sal@ucalgary.ca::1cac8410-559e-41df-b2a4-8367b7b633a5" providerId="AD" clId="Web-{D06D1A8E-8BBA-FB2B-F8F7-A3B896ECF8B9}" dt="2025-03-01T22:13:21.997" v="85"/>
          <ac:picMkLst>
            <pc:docMk/>
            <pc:sldMk cId="2111414007" sldId="256"/>
            <ac:picMk id="6" creationId="{4D055A5D-A855-AFEB-EDF8-73D66CA7F40E}"/>
          </ac:picMkLst>
        </pc:picChg>
        <pc:picChg chg="del mod">
          <ac:chgData name="Muzammil Saleem" userId="S::muhammadmuzammil.sal@ucalgary.ca::1cac8410-559e-41df-b2a4-8367b7b633a5" providerId="AD" clId="Web-{D06D1A8E-8BBA-FB2B-F8F7-A3B896ECF8B9}" dt="2025-03-01T22:13:18.465" v="83"/>
          <ac:picMkLst>
            <pc:docMk/>
            <pc:sldMk cId="2111414007" sldId="256"/>
            <ac:picMk id="8" creationId="{34CE0B9D-F551-A1A5-2AA6-F6A2701F4CCA}"/>
          </ac:picMkLst>
        </pc:picChg>
        <pc:picChg chg="add del mod ord modCrop">
          <ac:chgData name="Muzammil Saleem" userId="S::muhammadmuzammil.sal@ucalgary.ca::1cac8410-559e-41df-b2a4-8367b7b633a5" providerId="AD" clId="Web-{D06D1A8E-8BBA-FB2B-F8F7-A3B896ECF8B9}" dt="2025-03-01T22:13:41.997" v="89"/>
          <ac:picMkLst>
            <pc:docMk/>
            <pc:sldMk cId="2111414007" sldId="256"/>
            <ac:picMk id="10" creationId="{9E9729CB-7D2F-9C0D-C33C-D15CF7E6677B}"/>
          </ac:picMkLst>
        </pc:picChg>
        <pc:picChg chg="add del mod ord">
          <ac:chgData name="Muzammil Saleem" userId="S::muhammadmuzammil.sal@ucalgary.ca::1cac8410-559e-41df-b2a4-8367b7b633a5" providerId="AD" clId="Web-{D06D1A8E-8BBA-FB2B-F8F7-A3B896ECF8B9}" dt="2025-03-01T22:14:08.919" v="93"/>
          <ac:picMkLst>
            <pc:docMk/>
            <pc:sldMk cId="2111414007" sldId="256"/>
            <ac:picMk id="13" creationId="{F0EE408D-2FD9-B28B-66AE-3BEE9C2C0FD8}"/>
          </ac:picMkLst>
        </pc:picChg>
        <pc:picChg chg="add del mod ord">
          <ac:chgData name="Muzammil Saleem" userId="S::muhammadmuzammil.sal@ucalgary.ca::1cac8410-559e-41df-b2a4-8367b7b633a5" providerId="AD" clId="Web-{D06D1A8E-8BBA-FB2B-F8F7-A3B896ECF8B9}" dt="2025-03-01T22:16:41.891" v="119"/>
          <ac:picMkLst>
            <pc:docMk/>
            <pc:sldMk cId="2111414007" sldId="256"/>
            <ac:picMk id="14" creationId="{EDAD2E2B-9DF2-93DC-88FE-501DD0781942}"/>
          </ac:picMkLst>
        </pc:picChg>
        <pc:picChg chg="add del mod">
          <ac:chgData name="Muzammil Saleem" userId="S::muhammadmuzammil.sal@ucalgary.ca::1cac8410-559e-41df-b2a4-8367b7b633a5" providerId="AD" clId="Web-{D06D1A8E-8BBA-FB2B-F8F7-A3B896ECF8B9}" dt="2025-03-01T22:17:32.313" v="129"/>
          <ac:picMkLst>
            <pc:docMk/>
            <pc:sldMk cId="2111414007" sldId="256"/>
            <ac:picMk id="15" creationId="{FCA3C780-8249-F72D-9D6B-1551FE11C8EF}"/>
          </ac:picMkLst>
        </pc:picChg>
        <pc:picChg chg="add del mod">
          <ac:chgData name="Muzammil Saleem" userId="S::muhammadmuzammil.sal@ucalgary.ca::1cac8410-559e-41df-b2a4-8367b7b633a5" providerId="AD" clId="Web-{D06D1A8E-8BBA-FB2B-F8F7-A3B896ECF8B9}" dt="2025-03-01T22:16:53.281" v="125"/>
          <ac:picMkLst>
            <pc:docMk/>
            <pc:sldMk cId="2111414007" sldId="256"/>
            <ac:picMk id="18" creationId="{E6E4D3B4-C77B-8C1E-9E7B-4173F2FFD947}"/>
          </ac:picMkLst>
        </pc:picChg>
        <pc:picChg chg="add mod ord modCrop">
          <ac:chgData name="Muzammil Saleem" userId="S::muhammadmuzammil.sal@ucalgary.ca::1cac8410-559e-41df-b2a4-8367b7b633a5" providerId="AD" clId="Web-{D06D1A8E-8BBA-FB2B-F8F7-A3B896ECF8B9}" dt="2025-03-01T22:18:26.877" v="133"/>
          <ac:picMkLst>
            <pc:docMk/>
            <pc:sldMk cId="2111414007" sldId="256"/>
            <ac:picMk id="19" creationId="{71E13317-B55A-E52B-13E9-C2A5B5A68FF6}"/>
          </ac:picMkLst>
        </pc:picChg>
      </pc:sldChg>
      <pc:sldChg chg="del">
        <pc:chgData name="Muzammil Saleem" userId="S::muhammadmuzammil.sal@ucalgary.ca::1cac8410-559e-41df-b2a4-8367b7b633a5" providerId="AD" clId="Web-{D06D1A8E-8BBA-FB2B-F8F7-A3B896ECF8B9}" dt="2025-03-01T23:50:15.989" v="412"/>
        <pc:sldMkLst>
          <pc:docMk/>
          <pc:sldMk cId="375226397" sldId="285"/>
        </pc:sldMkLst>
      </pc:sldChg>
      <pc:sldChg chg="del">
        <pc:chgData name="Muzammil Saleem" userId="S::muhammadmuzammil.sal@ucalgary.ca::1cac8410-559e-41df-b2a4-8367b7b633a5" providerId="AD" clId="Web-{D06D1A8E-8BBA-FB2B-F8F7-A3B896ECF8B9}" dt="2025-03-01T23:53:31.632" v="431"/>
        <pc:sldMkLst>
          <pc:docMk/>
          <pc:sldMk cId="948959582" sldId="301"/>
        </pc:sldMkLst>
      </pc:sldChg>
      <pc:sldChg chg="del">
        <pc:chgData name="Muzammil Saleem" userId="S::muhammadmuzammil.sal@ucalgary.ca::1cac8410-559e-41df-b2a4-8367b7b633a5" providerId="AD" clId="Web-{D06D1A8E-8BBA-FB2B-F8F7-A3B896ECF8B9}" dt="2025-03-01T23:51:34.818" v="418"/>
        <pc:sldMkLst>
          <pc:docMk/>
          <pc:sldMk cId="4213671817" sldId="303"/>
        </pc:sldMkLst>
      </pc:sldChg>
      <pc:sldChg chg="del">
        <pc:chgData name="Muzammil Saleem" userId="S::muhammadmuzammil.sal@ucalgary.ca::1cac8410-559e-41df-b2a4-8367b7b633a5" providerId="AD" clId="Web-{D06D1A8E-8BBA-FB2B-F8F7-A3B896ECF8B9}" dt="2025-03-01T23:50:13.723" v="411"/>
        <pc:sldMkLst>
          <pc:docMk/>
          <pc:sldMk cId="3973918925" sldId="304"/>
        </pc:sldMkLst>
      </pc:sldChg>
      <pc:sldChg chg="modSp new del ord modNotes">
        <pc:chgData name="Muzammil Saleem" userId="S::muhammadmuzammil.sal@ucalgary.ca::1cac8410-559e-41df-b2a4-8367b7b633a5" providerId="AD" clId="Web-{D06D1A8E-8BBA-FB2B-F8F7-A3B896ECF8B9}" dt="2025-03-01T23:47:10.361" v="387"/>
        <pc:sldMkLst>
          <pc:docMk/>
          <pc:sldMk cId="2653685605" sldId="305"/>
        </pc:sldMkLst>
        <pc:spChg chg="mod">
          <ac:chgData name="Muzammil Saleem" userId="S::muhammadmuzammil.sal@ucalgary.ca::1cac8410-559e-41df-b2a4-8367b7b633a5" providerId="AD" clId="Web-{D06D1A8E-8BBA-FB2B-F8F7-A3B896ECF8B9}" dt="2025-03-01T23:42:25.904" v="340" actId="20577"/>
          <ac:spMkLst>
            <pc:docMk/>
            <pc:sldMk cId="2653685605" sldId="305"/>
            <ac:spMk id="2" creationId="{653C2901-AE9C-EF53-C76C-425C69B31416}"/>
          </ac:spMkLst>
        </pc:spChg>
        <pc:spChg chg="mod">
          <ac:chgData name="Muzammil Saleem" userId="S::muhammadmuzammil.sal@ucalgary.ca::1cac8410-559e-41df-b2a4-8367b7b633a5" providerId="AD" clId="Web-{D06D1A8E-8BBA-FB2B-F8F7-A3B896ECF8B9}" dt="2025-03-01T22:21:08.098" v="145" actId="20577"/>
          <ac:spMkLst>
            <pc:docMk/>
            <pc:sldMk cId="2653685605" sldId="305"/>
            <ac:spMk id="3" creationId="{832BEF18-81DD-AEFA-4DEF-BC9050BE4A06}"/>
          </ac:spMkLst>
        </pc:spChg>
      </pc:sldChg>
      <pc:sldChg chg="modSp new del modNotes">
        <pc:chgData name="Muzammil Saleem" userId="S::muhammadmuzammil.sal@ucalgary.ca::1cac8410-559e-41df-b2a4-8367b7b633a5" providerId="AD" clId="Web-{D06D1A8E-8BBA-FB2B-F8F7-A3B896ECF8B9}" dt="2025-03-01T23:30:39.328" v="335"/>
        <pc:sldMkLst>
          <pc:docMk/>
          <pc:sldMk cId="2412592233" sldId="306"/>
        </pc:sldMkLst>
        <pc:spChg chg="mod">
          <ac:chgData name="Muzammil Saleem" userId="S::muhammadmuzammil.sal@ucalgary.ca::1cac8410-559e-41df-b2a4-8367b7b633a5" providerId="AD" clId="Web-{D06D1A8E-8BBA-FB2B-F8F7-A3B896ECF8B9}" dt="2025-03-01T22:38:12.522" v="181" actId="20577"/>
          <ac:spMkLst>
            <pc:docMk/>
            <pc:sldMk cId="2412592233" sldId="306"/>
            <ac:spMk id="2" creationId="{6F60279E-1A71-3949-F474-B4C7C81AA271}"/>
          </ac:spMkLst>
        </pc:spChg>
        <pc:spChg chg="mod">
          <ac:chgData name="Muzammil Saleem" userId="S::muhammadmuzammil.sal@ucalgary.ca::1cac8410-559e-41df-b2a4-8367b7b633a5" providerId="AD" clId="Web-{D06D1A8E-8BBA-FB2B-F8F7-A3B896ECF8B9}" dt="2025-03-01T22:24:42.758" v="160" actId="20577"/>
          <ac:spMkLst>
            <pc:docMk/>
            <pc:sldMk cId="2412592233" sldId="306"/>
            <ac:spMk id="3" creationId="{38CA8FED-405B-96BD-9DA7-07FC2738E99D}"/>
          </ac:spMkLst>
        </pc:spChg>
      </pc:sldChg>
      <pc:sldChg chg="modSp new del modNotes">
        <pc:chgData name="Muzammil Saleem" userId="S::muhammadmuzammil.sal@ucalgary.ca::1cac8410-559e-41df-b2a4-8367b7b633a5" providerId="AD" clId="Web-{D06D1A8E-8BBA-FB2B-F8F7-A3B896ECF8B9}" dt="2025-03-01T23:38:57.260" v="336"/>
        <pc:sldMkLst>
          <pc:docMk/>
          <pc:sldMk cId="3664517775" sldId="307"/>
        </pc:sldMkLst>
        <pc:spChg chg="mod">
          <ac:chgData name="Muzammil Saleem" userId="S::muhammadmuzammil.sal@ucalgary.ca::1cac8410-559e-41df-b2a4-8367b7b633a5" providerId="AD" clId="Web-{D06D1A8E-8BBA-FB2B-F8F7-A3B896ECF8B9}" dt="2025-03-01T22:38:25.131" v="194" actId="20577"/>
          <ac:spMkLst>
            <pc:docMk/>
            <pc:sldMk cId="3664517775" sldId="307"/>
            <ac:spMk id="4" creationId="{329F325B-5CBF-588F-22EF-6DBA89166056}"/>
          </ac:spMkLst>
        </pc:spChg>
      </pc:sldChg>
      <pc:sldChg chg="addSp delSp modSp new modNotes">
        <pc:chgData name="Muzammil Saleem" userId="S::muhammadmuzammil.sal@ucalgary.ca::1cac8410-559e-41df-b2a4-8367b7b633a5" providerId="AD" clId="Web-{D06D1A8E-8BBA-FB2B-F8F7-A3B896ECF8B9}" dt="2025-03-01T23:30:36.516" v="334" actId="20577"/>
        <pc:sldMkLst>
          <pc:docMk/>
          <pc:sldMk cId="1468221497" sldId="308"/>
        </pc:sldMkLst>
        <pc:spChg chg="del">
          <ac:chgData name="Muzammil Saleem" userId="S::muhammadmuzammil.sal@ucalgary.ca::1cac8410-559e-41df-b2a4-8367b7b633a5" providerId="AD" clId="Web-{D06D1A8E-8BBA-FB2B-F8F7-A3B896ECF8B9}" dt="2025-03-01T23:18:09.720" v="251"/>
          <ac:spMkLst>
            <pc:docMk/>
            <pc:sldMk cId="1468221497" sldId="308"/>
            <ac:spMk id="2" creationId="{34F29665-3697-3467-CB00-F8EB0CB5004E}"/>
          </ac:spMkLst>
        </pc:spChg>
        <pc:spChg chg="mod">
          <ac:chgData name="Muzammil Saleem" userId="S::muhammadmuzammil.sal@ucalgary.ca::1cac8410-559e-41df-b2a4-8367b7b633a5" providerId="AD" clId="Web-{D06D1A8E-8BBA-FB2B-F8F7-A3B896ECF8B9}" dt="2025-03-01T23:30:36.516" v="334" actId="20577"/>
          <ac:spMkLst>
            <pc:docMk/>
            <pc:sldMk cId="1468221497" sldId="308"/>
            <ac:spMk id="3" creationId="{4FFA5CE1-A31D-6430-4281-E1517D67C7D9}"/>
          </ac:spMkLst>
        </pc:spChg>
        <pc:spChg chg="mod">
          <ac:chgData name="Muzammil Saleem" userId="S::muhammadmuzammil.sal@ucalgary.ca::1cac8410-559e-41df-b2a4-8367b7b633a5" providerId="AD" clId="Web-{D06D1A8E-8BBA-FB2B-F8F7-A3B896ECF8B9}" dt="2025-03-01T23:20:31.394" v="264" actId="20577"/>
          <ac:spMkLst>
            <pc:docMk/>
            <pc:sldMk cId="1468221497" sldId="308"/>
            <ac:spMk id="4" creationId="{709E3535-F9CB-CA51-730C-39DD3CAEDD24}"/>
          </ac:spMkLst>
        </pc:spChg>
        <pc:picChg chg="add mod ord modCrop">
          <ac:chgData name="Muzammil Saleem" userId="S::muhammadmuzammil.sal@ucalgary.ca::1cac8410-559e-41df-b2a4-8367b7b633a5" providerId="AD" clId="Web-{D06D1A8E-8BBA-FB2B-F8F7-A3B896ECF8B9}" dt="2025-03-01T23:18:22.157" v="253"/>
          <ac:picMkLst>
            <pc:docMk/>
            <pc:sldMk cId="1468221497" sldId="308"/>
            <ac:picMk id="5" creationId="{D18F12AA-3819-0BCF-A3A3-3DA934E2B5CC}"/>
          </ac:picMkLst>
        </pc:picChg>
      </pc:sldChg>
      <pc:sldChg chg="new del">
        <pc:chgData name="Muzammil Saleem" userId="S::muhammadmuzammil.sal@ucalgary.ca::1cac8410-559e-41df-b2a4-8367b7b633a5" providerId="AD" clId="Web-{D06D1A8E-8BBA-FB2B-F8F7-A3B896ECF8B9}" dt="2025-03-01T23:43:22.139" v="343"/>
        <pc:sldMkLst>
          <pc:docMk/>
          <pc:sldMk cId="3775161968" sldId="311"/>
        </pc:sldMkLst>
      </pc:sldChg>
      <pc:sldChg chg="addSp delSp modSp new modNotes">
        <pc:chgData name="Muzammil Saleem" userId="S::muhammadmuzammil.sal@ucalgary.ca::1cac8410-559e-41df-b2a4-8367b7b633a5" providerId="AD" clId="Web-{D06D1A8E-8BBA-FB2B-F8F7-A3B896ECF8B9}" dt="2025-03-01T23:47:07.267" v="386"/>
        <pc:sldMkLst>
          <pc:docMk/>
          <pc:sldMk cId="1474347385" sldId="312"/>
        </pc:sldMkLst>
        <pc:spChg chg="del">
          <ac:chgData name="Muzammil Saleem" userId="S::muhammadmuzammil.sal@ucalgary.ca::1cac8410-559e-41df-b2a4-8367b7b633a5" providerId="AD" clId="Web-{D06D1A8E-8BBA-FB2B-F8F7-A3B896ECF8B9}" dt="2025-03-01T23:44:14.484" v="368"/>
          <ac:spMkLst>
            <pc:docMk/>
            <pc:sldMk cId="1474347385" sldId="312"/>
            <ac:spMk id="2" creationId="{4F936E20-E988-64AD-0B3F-1A66BD1C8511}"/>
          </ac:spMkLst>
        </pc:spChg>
        <pc:spChg chg="mod">
          <ac:chgData name="Muzammil Saleem" userId="S::muhammadmuzammil.sal@ucalgary.ca::1cac8410-559e-41df-b2a4-8367b7b633a5" providerId="AD" clId="Web-{D06D1A8E-8BBA-FB2B-F8F7-A3B896ECF8B9}" dt="2025-03-01T23:43:55.999" v="367" actId="20577"/>
          <ac:spMkLst>
            <pc:docMk/>
            <pc:sldMk cId="1474347385" sldId="312"/>
            <ac:spMk id="3" creationId="{AB671BDF-ED78-34FD-836B-3E4974354872}"/>
          </ac:spMkLst>
        </pc:spChg>
        <pc:spChg chg="mod">
          <ac:chgData name="Muzammil Saleem" userId="S::muhammadmuzammil.sal@ucalgary.ca::1cac8410-559e-41df-b2a4-8367b7b633a5" providerId="AD" clId="Web-{D06D1A8E-8BBA-FB2B-F8F7-A3B896ECF8B9}" dt="2025-03-01T23:43:43.014" v="362" actId="20577"/>
          <ac:spMkLst>
            <pc:docMk/>
            <pc:sldMk cId="1474347385" sldId="312"/>
            <ac:spMk id="4" creationId="{8C08B563-A467-4E4B-2DD1-23EFA4192E32}"/>
          </ac:spMkLst>
        </pc:spChg>
        <pc:spChg chg="add del mod">
          <ac:chgData name="Muzammil Saleem" userId="S::muhammadmuzammil.sal@ucalgary.ca::1cac8410-559e-41df-b2a4-8367b7b633a5" providerId="AD" clId="Web-{D06D1A8E-8BBA-FB2B-F8F7-A3B896ECF8B9}" dt="2025-03-01T23:45:36.313" v="375"/>
          <ac:spMkLst>
            <pc:docMk/>
            <pc:sldMk cId="1474347385" sldId="312"/>
            <ac:spMk id="8" creationId="{89DB81A0-61C5-37B6-DA66-3839C2D63213}"/>
          </ac:spMkLst>
        </pc:spChg>
        <pc:spChg chg="add del mod">
          <ac:chgData name="Muzammil Saleem" userId="S::muhammadmuzammil.sal@ucalgary.ca::1cac8410-559e-41df-b2a4-8367b7b633a5" providerId="AD" clId="Web-{D06D1A8E-8BBA-FB2B-F8F7-A3B896ECF8B9}" dt="2025-03-01T23:46:15.610" v="380"/>
          <ac:spMkLst>
            <pc:docMk/>
            <pc:sldMk cId="1474347385" sldId="312"/>
            <ac:spMk id="11" creationId="{D51D698A-EC94-7F1C-730E-4A35E13CA5D2}"/>
          </ac:spMkLst>
        </pc:spChg>
        <pc:picChg chg="add del mod ord modCrop">
          <ac:chgData name="Muzammil Saleem" userId="S::muhammadmuzammil.sal@ucalgary.ca::1cac8410-559e-41df-b2a4-8367b7b633a5" providerId="AD" clId="Web-{D06D1A8E-8BBA-FB2B-F8F7-A3B896ECF8B9}" dt="2025-03-01T23:46:14.048" v="379"/>
          <ac:picMkLst>
            <pc:docMk/>
            <pc:sldMk cId="1474347385" sldId="312"/>
            <ac:picMk id="5" creationId="{A3DB4A3E-4CE9-7F1B-4C4B-AC65B6416893}"/>
          </ac:picMkLst>
        </pc:picChg>
        <pc:picChg chg="add del mod">
          <ac:chgData name="Muzammil Saleem" userId="S::muhammadmuzammil.sal@ucalgary.ca::1cac8410-559e-41df-b2a4-8367b7b633a5" providerId="AD" clId="Web-{D06D1A8E-8BBA-FB2B-F8F7-A3B896ECF8B9}" dt="2025-03-01T23:45:39.938" v="376"/>
          <ac:picMkLst>
            <pc:docMk/>
            <pc:sldMk cId="1474347385" sldId="312"/>
            <ac:picMk id="6" creationId="{52BF0FE1-4753-7F8D-00BC-1B73EFBA45AE}"/>
          </ac:picMkLst>
        </pc:picChg>
        <pc:picChg chg="add del mod ord">
          <ac:chgData name="Muzammil Saleem" userId="S::muhammadmuzammil.sal@ucalgary.ca::1cac8410-559e-41df-b2a4-8367b7b633a5" providerId="AD" clId="Web-{D06D1A8E-8BBA-FB2B-F8F7-A3B896ECF8B9}" dt="2025-03-01T23:45:33.172" v="373"/>
          <ac:picMkLst>
            <pc:docMk/>
            <pc:sldMk cId="1474347385" sldId="312"/>
            <ac:picMk id="9" creationId="{5EC7491C-5FAC-E24A-EAC0-7509180C3C45}"/>
          </ac:picMkLst>
        </pc:picChg>
        <pc:picChg chg="add mod ord modCrop">
          <ac:chgData name="Muzammil Saleem" userId="S::muhammadmuzammil.sal@ucalgary.ca::1cac8410-559e-41df-b2a4-8367b7b633a5" providerId="AD" clId="Web-{D06D1A8E-8BBA-FB2B-F8F7-A3B896ECF8B9}" dt="2025-03-01T23:46:42.267" v="384"/>
          <ac:picMkLst>
            <pc:docMk/>
            <pc:sldMk cId="1474347385" sldId="312"/>
            <ac:picMk id="12" creationId="{F816E254-8216-4104-E401-76AA28002CA8}"/>
          </ac:picMkLst>
        </pc:picChg>
      </pc:sldChg>
      <pc:sldChg chg="modSp new del">
        <pc:chgData name="Muzammil Saleem" userId="S::muhammadmuzammil.sal@ucalgary.ca::1cac8410-559e-41df-b2a4-8367b7b633a5" providerId="AD" clId="Web-{D06D1A8E-8BBA-FB2B-F8F7-A3B896ECF8B9}" dt="2025-03-01T23:51:30.537" v="417"/>
        <pc:sldMkLst>
          <pc:docMk/>
          <pc:sldMk cId="1160555106" sldId="314"/>
        </pc:sldMkLst>
        <pc:spChg chg="mod">
          <ac:chgData name="Muzammil Saleem" userId="S::muhammadmuzammil.sal@ucalgary.ca::1cac8410-559e-41df-b2a4-8367b7b633a5" providerId="AD" clId="Web-{D06D1A8E-8BBA-FB2B-F8F7-A3B896ECF8B9}" dt="2025-03-01T23:47:45.127" v="410" actId="20577"/>
          <ac:spMkLst>
            <pc:docMk/>
            <pc:sldMk cId="1160555106" sldId="314"/>
            <ac:spMk id="3" creationId="{9EB6872C-0B37-75A8-E278-F286E24C5689}"/>
          </ac:spMkLst>
        </pc:spChg>
        <pc:spChg chg="mod">
          <ac:chgData name="Muzammil Saleem" userId="S::muhammadmuzammil.sal@ucalgary.ca::1cac8410-559e-41df-b2a4-8367b7b633a5" providerId="AD" clId="Web-{D06D1A8E-8BBA-FB2B-F8F7-A3B896ECF8B9}" dt="2025-03-01T23:47:35.424" v="404" actId="20577"/>
          <ac:spMkLst>
            <pc:docMk/>
            <pc:sldMk cId="1160555106" sldId="314"/>
            <ac:spMk id="4" creationId="{AF143B09-5E59-FAFC-C4B1-96004C0325F9}"/>
          </ac:spMkLst>
        </pc:spChg>
      </pc:sldChg>
      <pc:sldChg chg="modSp">
        <pc:chgData name="Muzammil Saleem" userId="S::muhammadmuzammil.sal@ucalgary.ca::1cac8410-559e-41df-b2a4-8367b7b633a5" providerId="AD" clId="Web-{D06D1A8E-8BBA-FB2B-F8F7-A3B896ECF8B9}" dt="2025-03-01T23:54:05.149" v="433" actId="20577"/>
        <pc:sldMkLst>
          <pc:docMk/>
          <pc:sldMk cId="3854362454" sldId="316"/>
        </pc:sldMkLst>
        <pc:spChg chg="mod">
          <ac:chgData name="Muzammil Saleem" userId="S::muhammadmuzammil.sal@ucalgary.ca::1cac8410-559e-41df-b2a4-8367b7b633a5" providerId="AD" clId="Web-{D06D1A8E-8BBA-FB2B-F8F7-A3B896ECF8B9}" dt="2025-03-01T23:54:05.149" v="433" actId="20577"/>
          <ac:spMkLst>
            <pc:docMk/>
            <pc:sldMk cId="3854362454" sldId="316"/>
            <ac:spMk id="6" creationId="{7738ABFD-F97F-7492-9EBE-95D95B84AFFC}"/>
          </ac:spMkLst>
        </pc:spChg>
        <pc:picChg chg="mod">
          <ac:chgData name="Muzammil Saleem" userId="S::muhammadmuzammil.sal@ucalgary.ca::1cac8410-559e-41df-b2a4-8367b7b633a5" providerId="AD" clId="Web-{D06D1A8E-8BBA-FB2B-F8F7-A3B896ECF8B9}" dt="2025-03-01T23:54:00.008" v="432" actId="1076"/>
          <ac:picMkLst>
            <pc:docMk/>
            <pc:sldMk cId="3854362454" sldId="316"/>
            <ac:picMk id="4" creationId="{EE812072-84C6-4B0B-0534-9093987CEFEF}"/>
          </ac:picMkLst>
        </pc:picChg>
      </pc:sldChg>
      <pc:sldChg chg="delSp modSp new ord">
        <pc:chgData name="Muzammil Saleem" userId="S::muhammadmuzammil.sal@ucalgary.ca::1cac8410-559e-41df-b2a4-8367b7b633a5" providerId="AD" clId="Web-{D06D1A8E-8BBA-FB2B-F8F7-A3B896ECF8B9}" dt="2025-03-01T23:53:19.289" v="430"/>
        <pc:sldMkLst>
          <pc:docMk/>
          <pc:sldMk cId="4278499592" sldId="317"/>
        </pc:sldMkLst>
        <pc:spChg chg="del">
          <ac:chgData name="Muzammil Saleem" userId="S::muhammadmuzammil.sal@ucalgary.ca::1cac8410-559e-41df-b2a4-8367b7b633a5" providerId="AD" clId="Web-{D06D1A8E-8BBA-FB2B-F8F7-A3B896ECF8B9}" dt="2025-03-01T23:51:27.896" v="416"/>
          <ac:spMkLst>
            <pc:docMk/>
            <pc:sldMk cId="4278499592" sldId="317"/>
            <ac:spMk id="2" creationId="{170696EC-C9A5-C998-F0FA-6B168FF93188}"/>
          </ac:spMkLst>
        </pc:spChg>
        <pc:spChg chg="mod">
          <ac:chgData name="Muzammil Saleem" userId="S::muhammadmuzammil.sal@ucalgary.ca::1cac8410-559e-41df-b2a4-8367b7b633a5" providerId="AD" clId="Web-{D06D1A8E-8BBA-FB2B-F8F7-A3B896ECF8B9}" dt="2025-03-01T23:53:17.288" v="429" actId="20577"/>
          <ac:spMkLst>
            <pc:docMk/>
            <pc:sldMk cId="4278499592" sldId="317"/>
            <ac:spMk id="3" creationId="{54039536-EFC1-B867-42BE-074452585EAE}"/>
          </ac:spMkLst>
        </pc:spChg>
      </pc:sldChg>
      <pc:sldChg chg="modSp new">
        <pc:chgData name="Muzammil Saleem" userId="S::muhammadmuzammil.sal@ucalgary.ca::1cac8410-559e-41df-b2a4-8367b7b633a5" providerId="AD" clId="Web-{D06D1A8E-8BBA-FB2B-F8F7-A3B896ECF8B9}" dt="2025-03-01T23:53:08.929" v="428" actId="20577"/>
        <pc:sldMkLst>
          <pc:docMk/>
          <pc:sldMk cId="2434754548" sldId="318"/>
        </pc:sldMkLst>
        <pc:spChg chg="mod">
          <ac:chgData name="Muzammil Saleem" userId="S::muhammadmuzammil.sal@ucalgary.ca::1cac8410-559e-41df-b2a4-8367b7b633a5" providerId="AD" clId="Web-{D06D1A8E-8BBA-FB2B-F8F7-A3B896ECF8B9}" dt="2025-03-01T23:53:08.929" v="428" actId="20577"/>
          <ac:spMkLst>
            <pc:docMk/>
            <pc:sldMk cId="2434754548" sldId="318"/>
            <ac:spMk id="3" creationId="{BC94FBE7-296D-5A37-3A67-B598B09A03AA}"/>
          </ac:spMkLst>
        </pc:spChg>
      </pc:sldChg>
    </pc:docChg>
  </pc:docChgLst>
  <pc:docChgLst>
    <pc:chgData name="Noor Syed" userId="S::noor.syed@ucalgary.ca::03a8da8e-7d51-43a2-a349-072642c426e5" providerId="AD" clId="Web-{45E8EEB7-1E15-6471-A6A6-5CAA1ED13E21}"/>
    <pc:docChg chg="addSld delSld modSld sldOrd">
      <pc:chgData name="Noor Syed" userId="S::noor.syed@ucalgary.ca::03a8da8e-7d51-43a2-a349-072642c426e5" providerId="AD" clId="Web-{45E8EEB7-1E15-6471-A6A6-5CAA1ED13E21}" dt="2025-03-02T00:10:16.689" v="563"/>
      <pc:docMkLst>
        <pc:docMk/>
      </pc:docMkLst>
      <pc:sldChg chg="modSp">
        <pc:chgData name="Noor Syed" userId="S::noor.syed@ucalgary.ca::03a8da8e-7d51-43a2-a349-072642c426e5" providerId="AD" clId="Web-{45E8EEB7-1E15-6471-A6A6-5CAA1ED13E21}" dt="2025-03-01T23:56:52.937" v="562" actId="20577"/>
        <pc:sldMkLst>
          <pc:docMk/>
          <pc:sldMk cId="270762027" sldId="297"/>
        </pc:sldMkLst>
        <pc:spChg chg="mod">
          <ac:chgData name="Noor Syed" userId="S::noor.syed@ucalgary.ca::03a8da8e-7d51-43a2-a349-072642c426e5" providerId="AD" clId="Web-{45E8EEB7-1E15-6471-A6A6-5CAA1ED13E21}" dt="2025-03-01T23:44:25.014" v="355" actId="20577"/>
          <ac:spMkLst>
            <pc:docMk/>
            <pc:sldMk cId="270762027" sldId="297"/>
            <ac:spMk id="2" creationId="{DC390C60-A025-AAA2-FABC-D64382C675FE}"/>
          </ac:spMkLst>
        </pc:spChg>
        <pc:spChg chg="mod">
          <ac:chgData name="Noor Syed" userId="S::noor.syed@ucalgary.ca::03a8da8e-7d51-43a2-a349-072642c426e5" providerId="AD" clId="Web-{45E8EEB7-1E15-6471-A6A6-5CAA1ED13E21}" dt="2025-03-01T23:56:52.937" v="562" actId="20577"/>
          <ac:spMkLst>
            <pc:docMk/>
            <pc:sldMk cId="270762027" sldId="297"/>
            <ac:spMk id="3" creationId="{EA526813-0F76-F446-A51F-E0ED0E7E8D2D}"/>
          </ac:spMkLst>
        </pc:spChg>
      </pc:sldChg>
      <pc:sldChg chg="delSp">
        <pc:chgData name="Noor Syed" userId="S::noor.syed@ucalgary.ca::03a8da8e-7d51-43a2-a349-072642c426e5" providerId="AD" clId="Web-{45E8EEB7-1E15-6471-A6A6-5CAA1ED13E21}" dt="2025-03-02T00:10:16.689" v="563"/>
        <pc:sldMkLst>
          <pc:docMk/>
          <pc:sldMk cId="4146146566" sldId="302"/>
        </pc:sldMkLst>
        <pc:spChg chg="del">
          <ac:chgData name="Noor Syed" userId="S::noor.syed@ucalgary.ca::03a8da8e-7d51-43a2-a349-072642c426e5" providerId="AD" clId="Web-{45E8EEB7-1E15-6471-A6A6-5CAA1ED13E21}" dt="2025-03-02T00:10:16.689" v="563"/>
          <ac:spMkLst>
            <pc:docMk/>
            <pc:sldMk cId="4146146566" sldId="302"/>
            <ac:spMk id="5" creationId="{6DD89F20-EE05-3227-87E9-59F9F6F35078}"/>
          </ac:spMkLst>
        </pc:spChg>
      </pc:sldChg>
      <pc:sldChg chg="modSp modNotes">
        <pc:chgData name="Noor Syed" userId="S::noor.syed@ucalgary.ca::03a8da8e-7d51-43a2-a349-072642c426e5" providerId="AD" clId="Web-{45E8EEB7-1E15-6471-A6A6-5CAA1ED13E21}" dt="2025-03-01T22:35:45.231" v="354"/>
        <pc:sldMkLst>
          <pc:docMk/>
          <pc:sldMk cId="2653685605" sldId="305"/>
        </pc:sldMkLst>
        <pc:spChg chg="mod">
          <ac:chgData name="Noor Syed" userId="S::noor.syed@ucalgary.ca::03a8da8e-7d51-43a2-a349-072642c426e5" providerId="AD" clId="Web-{45E8EEB7-1E15-6471-A6A6-5CAA1ED13E21}" dt="2025-03-01T22:35:45.231" v="354"/>
          <ac:spMkLst>
            <pc:docMk/>
            <pc:sldMk cId="2653685605" sldId="305"/>
            <ac:spMk id="2" creationId="{653C2901-AE9C-EF53-C76C-425C69B31416}"/>
          </ac:spMkLst>
        </pc:spChg>
      </pc:sldChg>
      <pc:sldChg chg="modSp">
        <pc:chgData name="Noor Syed" userId="S::noor.syed@ucalgary.ca::03a8da8e-7d51-43a2-a349-072642c426e5" providerId="AD" clId="Web-{45E8EEB7-1E15-6471-A6A6-5CAA1ED13E21}" dt="2025-03-01T23:44:46.639" v="366" actId="20577"/>
        <pc:sldMkLst>
          <pc:docMk/>
          <pc:sldMk cId="98173073" sldId="310"/>
        </pc:sldMkLst>
        <pc:spChg chg="mod">
          <ac:chgData name="Noor Syed" userId="S::noor.syed@ucalgary.ca::03a8da8e-7d51-43a2-a349-072642c426e5" providerId="AD" clId="Web-{45E8EEB7-1E15-6471-A6A6-5CAA1ED13E21}" dt="2025-03-01T23:44:28.482" v="356" actId="20577"/>
          <ac:spMkLst>
            <pc:docMk/>
            <pc:sldMk cId="98173073" sldId="310"/>
            <ac:spMk id="2" creationId="{4A0289E2-3669-BF8B-F73C-CDE76E5CD0B6}"/>
          </ac:spMkLst>
        </pc:spChg>
        <pc:spChg chg="mod">
          <ac:chgData name="Noor Syed" userId="S::noor.syed@ucalgary.ca::03a8da8e-7d51-43a2-a349-072642c426e5" providerId="AD" clId="Web-{45E8EEB7-1E15-6471-A6A6-5CAA1ED13E21}" dt="2025-03-01T23:44:46.639" v="366" actId="20577"/>
          <ac:spMkLst>
            <pc:docMk/>
            <pc:sldMk cId="98173073" sldId="310"/>
            <ac:spMk id="3" creationId="{407E585C-62A0-2312-8AE4-3AAAEE01545D}"/>
          </ac:spMkLst>
        </pc:spChg>
      </pc:sldChg>
      <pc:sldChg chg="addSp delSp modSp new">
        <pc:chgData name="Noor Syed" userId="S::noor.syed@ucalgary.ca::03a8da8e-7d51-43a2-a349-072642c426e5" providerId="AD" clId="Web-{45E8EEB7-1E15-6471-A6A6-5CAA1ED13E21}" dt="2025-03-01T23:49:06.847" v="470" actId="20577"/>
        <pc:sldMkLst>
          <pc:docMk/>
          <pc:sldMk cId="3032312474" sldId="313"/>
        </pc:sldMkLst>
        <pc:spChg chg="del mod">
          <ac:chgData name="Noor Syed" userId="S::noor.syed@ucalgary.ca::03a8da8e-7d51-43a2-a349-072642c426e5" providerId="AD" clId="Web-{45E8EEB7-1E15-6471-A6A6-5CAA1ED13E21}" dt="2025-03-01T23:47:42.861" v="426"/>
          <ac:spMkLst>
            <pc:docMk/>
            <pc:sldMk cId="3032312474" sldId="313"/>
            <ac:spMk id="2" creationId="{65EA78FC-BB79-010A-BDFB-B1CC318DB9EC}"/>
          </ac:spMkLst>
        </pc:spChg>
        <pc:spChg chg="mod">
          <ac:chgData name="Noor Syed" userId="S::noor.syed@ucalgary.ca::03a8da8e-7d51-43a2-a349-072642c426e5" providerId="AD" clId="Web-{45E8EEB7-1E15-6471-A6A6-5CAA1ED13E21}" dt="2025-03-01T23:49:06.847" v="470" actId="20577"/>
          <ac:spMkLst>
            <pc:docMk/>
            <pc:sldMk cId="3032312474" sldId="313"/>
            <ac:spMk id="3" creationId="{5BC2B513-3E77-6847-BBFB-B4DB282CE926}"/>
          </ac:spMkLst>
        </pc:spChg>
        <pc:picChg chg="add mod">
          <ac:chgData name="Noor Syed" userId="S::noor.syed@ucalgary.ca::03a8da8e-7d51-43a2-a349-072642c426e5" providerId="AD" clId="Web-{45E8EEB7-1E15-6471-A6A6-5CAA1ED13E21}" dt="2025-03-01T23:48:14.674" v="433" actId="1076"/>
          <ac:picMkLst>
            <pc:docMk/>
            <pc:sldMk cId="3032312474" sldId="313"/>
            <ac:picMk id="4" creationId="{39889375-D481-BF31-55B1-F4777A2AF7FD}"/>
          </ac:picMkLst>
        </pc:picChg>
      </pc:sldChg>
      <pc:sldChg chg="new del">
        <pc:chgData name="Noor Syed" userId="S::noor.syed@ucalgary.ca::03a8da8e-7d51-43a2-a349-072642c426e5" providerId="AD" clId="Web-{45E8EEB7-1E15-6471-A6A6-5CAA1ED13E21}" dt="2025-03-01T23:49:50.894" v="473"/>
        <pc:sldMkLst>
          <pc:docMk/>
          <pc:sldMk cId="1359705495" sldId="315"/>
        </pc:sldMkLst>
      </pc:sldChg>
      <pc:sldChg chg="addSp delSp modSp new ord">
        <pc:chgData name="Noor Syed" userId="S::noor.syed@ucalgary.ca::03a8da8e-7d51-43a2-a349-072642c426e5" providerId="AD" clId="Web-{45E8EEB7-1E15-6471-A6A6-5CAA1ED13E21}" dt="2025-03-01T23:55:38.592" v="559"/>
        <pc:sldMkLst>
          <pc:docMk/>
          <pc:sldMk cId="3854362454" sldId="316"/>
        </pc:sldMkLst>
        <pc:spChg chg="del">
          <ac:chgData name="Noor Syed" userId="S::noor.syed@ucalgary.ca::03a8da8e-7d51-43a2-a349-072642c426e5" providerId="AD" clId="Web-{45E8EEB7-1E15-6471-A6A6-5CAA1ED13E21}" dt="2025-03-01T23:49:54.332" v="474"/>
          <ac:spMkLst>
            <pc:docMk/>
            <pc:sldMk cId="3854362454" sldId="316"/>
            <ac:spMk id="2" creationId="{52358533-D052-1777-0D60-372AF8EC1A01}"/>
          </ac:spMkLst>
        </pc:spChg>
        <pc:spChg chg="del">
          <ac:chgData name="Noor Syed" userId="S::noor.syed@ucalgary.ca::03a8da8e-7d51-43a2-a349-072642c426e5" providerId="AD" clId="Web-{45E8EEB7-1E15-6471-A6A6-5CAA1ED13E21}" dt="2025-03-01T23:50:31.676" v="476"/>
          <ac:spMkLst>
            <pc:docMk/>
            <pc:sldMk cId="3854362454" sldId="316"/>
            <ac:spMk id="3" creationId="{E43B0504-BA28-0D75-3718-A7EC00BDD90E}"/>
          </ac:spMkLst>
        </pc:spChg>
        <pc:spChg chg="add del mod">
          <ac:chgData name="Noor Syed" userId="S::noor.syed@ucalgary.ca::03a8da8e-7d51-43a2-a349-072642c426e5" providerId="AD" clId="Web-{45E8EEB7-1E15-6471-A6A6-5CAA1ED13E21}" dt="2025-03-01T23:51:20.974" v="524" actId="20577"/>
          <ac:spMkLst>
            <pc:docMk/>
            <pc:sldMk cId="3854362454" sldId="316"/>
            <ac:spMk id="6" creationId="{7738ABFD-F97F-7492-9EBE-95D95B84AFFC}"/>
          </ac:spMkLst>
        </pc:spChg>
        <pc:picChg chg="add mod">
          <ac:chgData name="Noor Syed" userId="S::noor.syed@ucalgary.ca::03a8da8e-7d51-43a2-a349-072642c426e5" providerId="AD" clId="Web-{45E8EEB7-1E15-6471-A6A6-5CAA1ED13E21}" dt="2025-03-01T23:54:27.727" v="543" actId="1076"/>
          <ac:picMkLst>
            <pc:docMk/>
            <pc:sldMk cId="3854362454" sldId="316"/>
            <ac:picMk id="4" creationId="{EE812072-84C6-4B0B-0534-9093987CEFEF}"/>
          </ac:picMkLst>
        </pc:picChg>
      </pc:sldChg>
      <pc:sldChg chg="addSp delSp modSp new del">
        <pc:chgData name="Noor Syed" userId="S::noor.syed@ucalgary.ca::03a8da8e-7d51-43a2-a349-072642c426e5" providerId="AD" clId="Web-{45E8EEB7-1E15-6471-A6A6-5CAA1ED13E21}" dt="2025-03-01T23:53:03.554" v="537"/>
        <pc:sldMkLst>
          <pc:docMk/>
          <pc:sldMk cId="1387302403" sldId="319"/>
        </pc:sldMkLst>
        <pc:spChg chg="del">
          <ac:chgData name="Noor Syed" userId="S::noor.syed@ucalgary.ca::03a8da8e-7d51-43a2-a349-072642c426e5" providerId="AD" clId="Web-{45E8EEB7-1E15-6471-A6A6-5CAA1ED13E21}" dt="2025-03-01T23:52:38.663" v="528"/>
          <ac:spMkLst>
            <pc:docMk/>
            <pc:sldMk cId="1387302403" sldId="319"/>
            <ac:spMk id="2" creationId="{C0006981-38B5-41CB-CA13-1111BD7FB498}"/>
          </ac:spMkLst>
        </pc:spChg>
        <pc:spChg chg="del">
          <ac:chgData name="Noor Syed" userId="S::noor.syed@ucalgary.ca::03a8da8e-7d51-43a2-a349-072642c426e5" providerId="AD" clId="Web-{45E8EEB7-1E15-6471-A6A6-5CAA1ED13E21}" dt="2025-03-01T23:52:09.740" v="527"/>
          <ac:spMkLst>
            <pc:docMk/>
            <pc:sldMk cId="1387302403" sldId="319"/>
            <ac:spMk id="3" creationId="{480D503A-D8E3-6234-EDC0-CFABAD2D076D}"/>
          </ac:spMkLst>
        </pc:spChg>
        <pc:picChg chg="add del mod">
          <ac:chgData name="Noor Syed" userId="S::noor.syed@ucalgary.ca::03a8da8e-7d51-43a2-a349-072642c426e5" providerId="AD" clId="Web-{45E8EEB7-1E15-6471-A6A6-5CAA1ED13E21}" dt="2025-03-01T23:53:01.788" v="536"/>
          <ac:picMkLst>
            <pc:docMk/>
            <pc:sldMk cId="1387302403" sldId="319"/>
            <ac:picMk id="4" creationId="{EE2A2E5A-D4D5-A18F-8083-027F4D3E701F}"/>
          </ac:picMkLst>
        </pc:picChg>
      </pc:sldChg>
      <pc:sldChg chg="new del">
        <pc:chgData name="Noor Syed" userId="S::noor.syed@ucalgary.ca::03a8da8e-7d51-43a2-a349-072642c426e5" providerId="AD" clId="Web-{45E8EEB7-1E15-6471-A6A6-5CAA1ED13E21}" dt="2025-03-01T23:52:58.976" v="535"/>
        <pc:sldMkLst>
          <pc:docMk/>
          <pc:sldMk cId="1745173122" sldId="320"/>
        </pc:sldMkLst>
      </pc:sldChg>
      <pc:sldChg chg="addSp delSp modSp new">
        <pc:chgData name="Noor Syed" userId="S::noor.syed@ucalgary.ca::03a8da8e-7d51-43a2-a349-072642c426e5" providerId="AD" clId="Web-{45E8EEB7-1E15-6471-A6A6-5CAA1ED13E21}" dt="2025-03-01T23:53:13.992" v="542" actId="14100"/>
        <pc:sldMkLst>
          <pc:docMk/>
          <pc:sldMk cId="729629529" sldId="321"/>
        </pc:sldMkLst>
        <pc:spChg chg="del">
          <ac:chgData name="Noor Syed" userId="S::noor.syed@ucalgary.ca::03a8da8e-7d51-43a2-a349-072642c426e5" providerId="AD" clId="Web-{45E8EEB7-1E15-6471-A6A6-5CAA1ED13E21}" dt="2025-03-01T23:53:08.538" v="539"/>
          <ac:spMkLst>
            <pc:docMk/>
            <pc:sldMk cId="729629529" sldId="321"/>
            <ac:spMk id="2" creationId="{FCDC7ABA-BED9-F75C-8A76-3F63DE37459D}"/>
          </ac:spMkLst>
        </pc:spChg>
        <pc:spChg chg="del">
          <ac:chgData name="Noor Syed" userId="S::noor.syed@ucalgary.ca::03a8da8e-7d51-43a2-a349-072642c426e5" providerId="AD" clId="Web-{45E8EEB7-1E15-6471-A6A6-5CAA1ED13E21}" dt="2025-03-01T23:53:06.616" v="538"/>
          <ac:spMkLst>
            <pc:docMk/>
            <pc:sldMk cId="729629529" sldId="321"/>
            <ac:spMk id="3" creationId="{955656A8-1BA4-F2EB-33F0-F50944195F80}"/>
          </ac:spMkLst>
        </pc:spChg>
        <pc:picChg chg="add mod">
          <ac:chgData name="Noor Syed" userId="S::noor.syed@ucalgary.ca::03a8da8e-7d51-43a2-a349-072642c426e5" providerId="AD" clId="Web-{45E8EEB7-1E15-6471-A6A6-5CAA1ED13E21}" dt="2025-03-01T23:53:13.992" v="542" actId="14100"/>
          <ac:picMkLst>
            <pc:docMk/>
            <pc:sldMk cId="729629529" sldId="321"/>
            <ac:picMk id="4" creationId="{8EEFF47F-E71B-24D1-D88F-6E088732FF5A}"/>
          </ac:picMkLst>
        </pc:picChg>
      </pc:sldChg>
      <pc:sldChg chg="addSp delSp modSp add del replId">
        <pc:chgData name="Noor Syed" userId="S::noor.syed@ucalgary.ca::03a8da8e-7d51-43a2-a349-072642c426e5" providerId="AD" clId="Web-{45E8EEB7-1E15-6471-A6A6-5CAA1ED13E21}" dt="2025-03-01T23:55:12.619" v="553"/>
        <pc:sldMkLst>
          <pc:docMk/>
          <pc:sldMk cId="3770648930" sldId="322"/>
        </pc:sldMkLst>
        <pc:spChg chg="add mod">
          <ac:chgData name="Noor Syed" userId="S::noor.syed@ucalgary.ca::03a8da8e-7d51-43a2-a349-072642c426e5" providerId="AD" clId="Web-{45E8EEB7-1E15-6471-A6A6-5CAA1ED13E21}" dt="2025-03-01T23:54:42.821" v="546"/>
          <ac:spMkLst>
            <pc:docMk/>
            <pc:sldMk cId="3770648930" sldId="322"/>
            <ac:spMk id="3" creationId="{57BC56B6-465A-1FFB-CD68-B021125025D1}"/>
          </ac:spMkLst>
        </pc:spChg>
        <pc:spChg chg="del">
          <ac:chgData name="Noor Syed" userId="S::noor.syed@ucalgary.ca::03a8da8e-7d51-43a2-a349-072642c426e5" providerId="AD" clId="Web-{45E8EEB7-1E15-6471-A6A6-5CAA1ED13E21}" dt="2025-03-01T23:54:42.821" v="546"/>
          <ac:spMkLst>
            <pc:docMk/>
            <pc:sldMk cId="3770648930" sldId="322"/>
            <ac:spMk id="6" creationId="{90E181E0-7425-B68D-30BC-E2B05EC4F98A}"/>
          </ac:spMkLst>
        </pc:spChg>
        <pc:picChg chg="del">
          <ac:chgData name="Noor Syed" userId="S::noor.syed@ucalgary.ca::03a8da8e-7d51-43a2-a349-072642c426e5" providerId="AD" clId="Web-{45E8EEB7-1E15-6471-A6A6-5CAA1ED13E21}" dt="2025-03-01T23:54:40.837" v="545"/>
          <ac:picMkLst>
            <pc:docMk/>
            <pc:sldMk cId="3770648930" sldId="322"/>
            <ac:picMk id="4" creationId="{20A6E62D-5B15-A34B-DA22-92EDED8C23E4}"/>
          </ac:picMkLst>
        </pc:picChg>
        <pc:picChg chg="add del mod">
          <ac:chgData name="Noor Syed" userId="S::noor.syed@ucalgary.ca::03a8da8e-7d51-43a2-a349-072642c426e5" providerId="AD" clId="Web-{45E8EEB7-1E15-6471-A6A6-5CAA1ED13E21}" dt="2025-03-01T23:55:10.556" v="552"/>
          <ac:picMkLst>
            <pc:docMk/>
            <pc:sldMk cId="3770648930" sldId="322"/>
            <ac:picMk id="5" creationId="{22BA2311-1677-94D1-65F5-0534E87ABA00}"/>
          </ac:picMkLst>
        </pc:picChg>
      </pc:sldChg>
      <pc:sldChg chg="addSp delSp modSp new">
        <pc:chgData name="Noor Syed" userId="S::noor.syed@ucalgary.ca::03a8da8e-7d51-43a2-a349-072642c426e5" providerId="AD" clId="Web-{45E8EEB7-1E15-6471-A6A6-5CAA1ED13E21}" dt="2025-03-01T23:55:32.139" v="558" actId="14100"/>
        <pc:sldMkLst>
          <pc:docMk/>
          <pc:sldMk cId="602762199" sldId="323"/>
        </pc:sldMkLst>
        <pc:spChg chg="del">
          <ac:chgData name="Noor Syed" userId="S::noor.syed@ucalgary.ca::03a8da8e-7d51-43a2-a349-072642c426e5" providerId="AD" clId="Web-{45E8EEB7-1E15-6471-A6A6-5CAA1ED13E21}" dt="2025-03-01T23:55:14.337" v="554"/>
          <ac:spMkLst>
            <pc:docMk/>
            <pc:sldMk cId="602762199" sldId="323"/>
            <ac:spMk id="2" creationId="{BE196F28-835E-5A03-BA6B-C4FFB6614E84}"/>
          </ac:spMkLst>
        </pc:spChg>
        <pc:picChg chg="add mod ord">
          <ac:chgData name="Noor Syed" userId="S::noor.syed@ucalgary.ca::03a8da8e-7d51-43a2-a349-072642c426e5" providerId="AD" clId="Web-{45E8EEB7-1E15-6471-A6A6-5CAA1ED13E21}" dt="2025-03-01T23:55:15.994" v="555" actId="1076"/>
          <ac:picMkLst>
            <pc:docMk/>
            <pc:sldMk cId="602762199" sldId="323"/>
            <ac:picMk id="4" creationId="{6B7CDD8E-78C3-6ABC-4F80-A012E834CAEC}"/>
          </ac:picMkLst>
        </pc:picChg>
        <pc:picChg chg="add mod">
          <ac:chgData name="Noor Syed" userId="S::noor.syed@ucalgary.ca::03a8da8e-7d51-43a2-a349-072642c426e5" providerId="AD" clId="Web-{45E8EEB7-1E15-6471-A6A6-5CAA1ED13E21}" dt="2025-03-01T23:55:32.139" v="558" actId="14100"/>
          <ac:picMkLst>
            <pc:docMk/>
            <pc:sldMk cId="602762199" sldId="323"/>
            <ac:picMk id="5" creationId="{C2A5DEC7-418D-D440-B1DA-772C25DDA2BE}"/>
          </ac:picMkLst>
        </pc:picChg>
      </pc:sldChg>
      <pc:sldChg chg="add del replId">
        <pc:chgData name="Noor Syed" userId="S::noor.syed@ucalgary.ca::03a8da8e-7d51-43a2-a349-072642c426e5" providerId="AD" clId="Web-{45E8EEB7-1E15-6471-A6A6-5CAA1ED13E21}" dt="2025-03-01T23:54:44.790" v="548"/>
        <pc:sldMkLst>
          <pc:docMk/>
          <pc:sldMk cId="1274124153" sldId="323"/>
        </pc:sldMkLst>
      </pc:sldChg>
    </pc:docChg>
  </pc:docChgLst>
  <pc:docChgLst>
    <pc:chgData name="Abrar Rehan" userId="S::abrar.rehan@ucalgary.ca::c2dc8793-674b-4acc-8202-5c7b483b1706" providerId="AD" clId="Web-{553561FE-BC41-587D-97E8-C46C9271AB4D}"/>
    <pc:docChg chg="addSld modSld sldOrd">
      <pc:chgData name="Abrar Rehan" userId="S::abrar.rehan@ucalgary.ca::c2dc8793-674b-4acc-8202-5c7b483b1706" providerId="AD" clId="Web-{553561FE-BC41-587D-97E8-C46C9271AB4D}" dt="2025-03-01T23:54:02.775" v="201"/>
      <pc:docMkLst>
        <pc:docMk/>
      </pc:docMkLst>
      <pc:sldChg chg="delSp modSp ord">
        <pc:chgData name="Abrar Rehan" userId="S::abrar.rehan@ucalgary.ca::c2dc8793-674b-4acc-8202-5c7b483b1706" providerId="AD" clId="Web-{553561FE-BC41-587D-97E8-C46C9271AB4D}" dt="2025-03-01T23:50:13.021" v="156" actId="20577"/>
        <pc:sldMkLst>
          <pc:docMk/>
          <pc:sldMk cId="375226397" sldId="285"/>
        </pc:sldMkLst>
        <pc:spChg chg="del mod">
          <ac:chgData name="Abrar Rehan" userId="S::abrar.rehan@ucalgary.ca::c2dc8793-674b-4acc-8202-5c7b483b1706" providerId="AD" clId="Web-{553561FE-BC41-587D-97E8-C46C9271AB4D}" dt="2025-03-01T23:49:35.536" v="148"/>
          <ac:spMkLst>
            <pc:docMk/>
            <pc:sldMk cId="375226397" sldId="285"/>
            <ac:spMk id="2" creationId="{7B768D10-52FC-614F-89A5-4F793BEFE8EF}"/>
          </ac:spMkLst>
        </pc:spChg>
        <pc:spChg chg="mod">
          <ac:chgData name="Abrar Rehan" userId="S::abrar.rehan@ucalgary.ca::c2dc8793-674b-4acc-8202-5c7b483b1706" providerId="AD" clId="Web-{553561FE-BC41-587D-97E8-C46C9271AB4D}" dt="2025-03-01T23:50:13.021" v="156" actId="20577"/>
          <ac:spMkLst>
            <pc:docMk/>
            <pc:sldMk cId="375226397" sldId="285"/>
            <ac:spMk id="11" creationId="{15C5FD85-E72E-D48C-0D76-91EA628295DE}"/>
          </ac:spMkLst>
        </pc:spChg>
      </pc:sldChg>
      <pc:sldChg chg="addSp delSp modSp ord">
        <pc:chgData name="Abrar Rehan" userId="S::abrar.rehan@ucalgary.ca::c2dc8793-674b-4acc-8202-5c7b483b1706" providerId="AD" clId="Web-{553561FE-BC41-587D-97E8-C46C9271AB4D}" dt="2025-03-01T23:54:02.775" v="201"/>
        <pc:sldMkLst>
          <pc:docMk/>
          <pc:sldMk cId="3309679727" sldId="300"/>
        </pc:sldMkLst>
        <pc:spChg chg="del">
          <ac:chgData name="Abrar Rehan" userId="S::abrar.rehan@ucalgary.ca::c2dc8793-674b-4acc-8202-5c7b483b1706" providerId="AD" clId="Web-{553561FE-BC41-587D-97E8-C46C9271AB4D}" dt="2025-03-01T23:51:06.584" v="165"/>
          <ac:spMkLst>
            <pc:docMk/>
            <pc:sldMk cId="3309679727" sldId="300"/>
            <ac:spMk id="2" creationId="{CCF08759-ACC4-F2DB-B3E0-E9CCF9F7C776}"/>
          </ac:spMkLst>
        </pc:spChg>
        <pc:spChg chg="mod">
          <ac:chgData name="Abrar Rehan" userId="S::abrar.rehan@ucalgary.ca::c2dc8793-674b-4acc-8202-5c7b483b1706" providerId="AD" clId="Web-{553561FE-BC41-587D-97E8-C46C9271AB4D}" dt="2025-03-01T23:52:27.476" v="195" actId="14100"/>
          <ac:spMkLst>
            <pc:docMk/>
            <pc:sldMk cId="3309679727" sldId="300"/>
            <ac:spMk id="3" creationId="{9BE740DF-D6BD-97B6-9D48-56CBCB9A3900}"/>
          </ac:spMkLst>
        </pc:spChg>
        <pc:spChg chg="add del mod">
          <ac:chgData name="Abrar Rehan" userId="S::abrar.rehan@ucalgary.ca::c2dc8793-674b-4acc-8202-5c7b483b1706" providerId="AD" clId="Web-{553561FE-BC41-587D-97E8-C46C9271AB4D}" dt="2025-03-01T23:51:10.709" v="166"/>
          <ac:spMkLst>
            <pc:docMk/>
            <pc:sldMk cId="3309679727" sldId="300"/>
            <ac:spMk id="5" creationId="{7936721D-C4B9-AA5B-3FE0-87946002EAAC}"/>
          </ac:spMkLst>
        </pc:spChg>
      </pc:sldChg>
      <pc:sldChg chg="addSp delSp modSp">
        <pc:chgData name="Abrar Rehan" userId="S::abrar.rehan@ucalgary.ca::c2dc8793-674b-4acc-8202-5c7b483b1706" providerId="AD" clId="Web-{553561FE-BC41-587D-97E8-C46C9271AB4D}" dt="2025-03-01T23:42:40.185" v="77"/>
        <pc:sldMkLst>
          <pc:docMk/>
          <pc:sldMk cId="948959582" sldId="301"/>
        </pc:sldMkLst>
        <pc:spChg chg="del">
          <ac:chgData name="Abrar Rehan" userId="S::abrar.rehan@ucalgary.ca::c2dc8793-674b-4acc-8202-5c7b483b1706" providerId="AD" clId="Web-{553561FE-BC41-587D-97E8-C46C9271AB4D}" dt="2025-03-01T23:42:33.122" v="75"/>
          <ac:spMkLst>
            <pc:docMk/>
            <pc:sldMk cId="948959582" sldId="301"/>
            <ac:spMk id="2" creationId="{4DF527E4-6B35-AB9A-0AC8-E987FD62999A}"/>
          </ac:spMkLst>
        </pc:spChg>
        <pc:spChg chg="mod">
          <ac:chgData name="Abrar Rehan" userId="S::abrar.rehan@ucalgary.ca::c2dc8793-674b-4acc-8202-5c7b483b1706" providerId="AD" clId="Web-{553561FE-BC41-587D-97E8-C46C9271AB4D}" dt="2025-03-01T23:42:23.169" v="74" actId="20577"/>
          <ac:spMkLst>
            <pc:docMk/>
            <pc:sldMk cId="948959582" sldId="301"/>
            <ac:spMk id="3" creationId="{5FA35091-CCDD-3169-21C7-39E6B6699D97}"/>
          </ac:spMkLst>
        </pc:spChg>
        <pc:spChg chg="add mod">
          <ac:chgData name="Abrar Rehan" userId="S::abrar.rehan@ucalgary.ca::c2dc8793-674b-4acc-8202-5c7b483b1706" providerId="AD" clId="Web-{553561FE-BC41-587D-97E8-C46C9271AB4D}" dt="2025-03-01T23:42:33.122" v="75"/>
          <ac:spMkLst>
            <pc:docMk/>
            <pc:sldMk cId="948959582" sldId="301"/>
            <ac:spMk id="5" creationId="{4F6E5D9A-5AD8-C974-E067-F2765DD62D5E}"/>
          </ac:spMkLst>
        </pc:spChg>
        <pc:spChg chg="add del mod">
          <ac:chgData name="Abrar Rehan" userId="S::abrar.rehan@ucalgary.ca::c2dc8793-674b-4acc-8202-5c7b483b1706" providerId="AD" clId="Web-{553561FE-BC41-587D-97E8-C46C9271AB4D}" dt="2025-03-01T23:42:40.185" v="77"/>
          <ac:spMkLst>
            <pc:docMk/>
            <pc:sldMk cId="948959582" sldId="301"/>
            <ac:spMk id="8" creationId="{1A0C0D38-FFBB-79A2-0297-BBB13AEAFD98}"/>
          </ac:spMkLst>
        </pc:spChg>
        <pc:picChg chg="del">
          <ac:chgData name="Abrar Rehan" userId="S::abrar.rehan@ucalgary.ca::c2dc8793-674b-4acc-8202-5c7b483b1706" providerId="AD" clId="Web-{553561FE-BC41-587D-97E8-C46C9271AB4D}" dt="2025-03-01T23:42:38.638" v="76"/>
          <ac:picMkLst>
            <pc:docMk/>
            <pc:sldMk cId="948959582" sldId="301"/>
            <ac:picMk id="6" creationId="{313D373A-223F-D145-BBF9-5C8C6F26CB18}"/>
          </ac:picMkLst>
        </pc:picChg>
      </pc:sldChg>
      <pc:sldChg chg="addSp delSp modSp">
        <pc:chgData name="Abrar Rehan" userId="S::abrar.rehan@ucalgary.ca::c2dc8793-674b-4acc-8202-5c7b483b1706" providerId="AD" clId="Web-{553561FE-BC41-587D-97E8-C46C9271AB4D}" dt="2025-03-01T23:48:27.410" v="143" actId="20577"/>
        <pc:sldMkLst>
          <pc:docMk/>
          <pc:sldMk cId="4146146566" sldId="302"/>
        </pc:sldMkLst>
        <pc:spChg chg="del">
          <ac:chgData name="Abrar Rehan" userId="S::abrar.rehan@ucalgary.ca::c2dc8793-674b-4acc-8202-5c7b483b1706" providerId="AD" clId="Web-{553561FE-BC41-587D-97E8-C46C9271AB4D}" dt="2025-03-01T23:43:06.639" v="79"/>
          <ac:spMkLst>
            <pc:docMk/>
            <pc:sldMk cId="4146146566" sldId="302"/>
            <ac:spMk id="2" creationId="{8C6215D5-F119-3FEA-94D8-9C1A9A21914A}"/>
          </ac:spMkLst>
        </pc:spChg>
        <pc:spChg chg="mod">
          <ac:chgData name="Abrar Rehan" userId="S::abrar.rehan@ucalgary.ca::c2dc8793-674b-4acc-8202-5c7b483b1706" providerId="AD" clId="Web-{553561FE-BC41-587D-97E8-C46C9271AB4D}" dt="2025-03-01T23:48:27.410" v="143" actId="20577"/>
          <ac:spMkLst>
            <pc:docMk/>
            <pc:sldMk cId="4146146566" sldId="302"/>
            <ac:spMk id="3" creationId="{F01D92E2-71A3-4DD0-9FF4-BA34AB694F52}"/>
          </ac:spMkLst>
        </pc:spChg>
        <pc:spChg chg="add mod">
          <ac:chgData name="Abrar Rehan" userId="S::abrar.rehan@ucalgary.ca::c2dc8793-674b-4acc-8202-5c7b483b1706" providerId="AD" clId="Web-{553561FE-BC41-587D-97E8-C46C9271AB4D}" dt="2025-03-01T23:43:06.639" v="79"/>
          <ac:spMkLst>
            <pc:docMk/>
            <pc:sldMk cId="4146146566" sldId="302"/>
            <ac:spMk id="5" creationId="{6DD89F20-EE05-3227-87E9-59F9F6F35078}"/>
          </ac:spMkLst>
        </pc:spChg>
      </pc:sldChg>
      <pc:sldChg chg="addSp modSp add ord replId">
        <pc:chgData name="Abrar Rehan" userId="S::abrar.rehan@ucalgary.ca::c2dc8793-674b-4acc-8202-5c7b483b1706" providerId="AD" clId="Web-{553561FE-BC41-587D-97E8-C46C9271AB4D}" dt="2025-03-01T23:53:46.274" v="200" actId="14100"/>
        <pc:sldMkLst>
          <pc:docMk/>
          <pc:sldMk cId="1295903579" sldId="309"/>
        </pc:sldMkLst>
        <pc:spChg chg="mod">
          <ac:chgData name="Abrar Rehan" userId="S::abrar.rehan@ucalgary.ca::c2dc8793-674b-4acc-8202-5c7b483b1706" providerId="AD" clId="Web-{553561FE-BC41-587D-97E8-C46C9271AB4D}" dt="2025-03-01T23:53:46.274" v="200" actId="14100"/>
          <ac:spMkLst>
            <pc:docMk/>
            <pc:sldMk cId="1295903579" sldId="309"/>
            <ac:spMk id="3" creationId="{0C4A84D1-29F0-2FE6-1382-B8A721A58D0A}"/>
          </ac:spMkLst>
        </pc:spChg>
        <pc:spChg chg="mod">
          <ac:chgData name="Abrar Rehan" userId="S::abrar.rehan@ucalgary.ca::c2dc8793-674b-4acc-8202-5c7b483b1706" providerId="AD" clId="Web-{553561FE-BC41-587D-97E8-C46C9271AB4D}" dt="2025-03-01T23:32:26.065" v="33" actId="20577"/>
          <ac:spMkLst>
            <pc:docMk/>
            <pc:sldMk cId="1295903579" sldId="309"/>
            <ac:spMk id="4" creationId="{23B576A6-AED2-2B49-9003-81EE18858845}"/>
          </ac:spMkLst>
        </pc:spChg>
        <pc:picChg chg="add mod">
          <ac:chgData name="Abrar Rehan" userId="S::abrar.rehan@ucalgary.ca::c2dc8793-674b-4acc-8202-5c7b483b1706" providerId="AD" clId="Web-{553561FE-BC41-587D-97E8-C46C9271AB4D}" dt="2025-03-01T23:53:42.306" v="199" actId="14100"/>
          <ac:picMkLst>
            <pc:docMk/>
            <pc:sldMk cId="1295903579" sldId="309"/>
            <ac:picMk id="2" creationId="{EDD65A62-22A0-DAC5-AE9E-65B5BD6F0763}"/>
          </ac:picMkLst>
        </pc:picChg>
      </pc:sldChg>
    </pc:docChg>
  </pc:docChgLst>
  <pc:docChgLst>
    <pc:chgData name="Shreya Shah" userId="S::shreya.shah1@ucalgary.ca::897e59d0-a652-4fe0-af2d-9fa366d3ae99" providerId="AD" clId="Web-{3CA48AE7-56C0-DAF1-515C-9F38E5D5C96E}"/>
    <pc:docChg chg="addSld delSld modSld sldOrd">
      <pc:chgData name="Shreya Shah" userId="S::shreya.shah1@ucalgary.ca::897e59d0-a652-4fe0-af2d-9fa366d3ae99" providerId="AD" clId="Web-{3CA48AE7-56C0-DAF1-515C-9F38E5D5C96E}" dt="2025-03-01T23:53:01.288" v="2026" actId="1076"/>
      <pc:docMkLst>
        <pc:docMk/>
      </pc:docMkLst>
      <pc:sldChg chg="modSp">
        <pc:chgData name="Shreya Shah" userId="S::shreya.shah1@ucalgary.ca::897e59d0-a652-4fe0-af2d-9fa366d3ae99" providerId="AD" clId="Web-{3CA48AE7-56C0-DAF1-515C-9F38E5D5C96E}" dt="2025-03-01T23:53:01.288" v="2026" actId="1076"/>
        <pc:sldMkLst>
          <pc:docMk/>
          <pc:sldMk cId="2111414007" sldId="256"/>
        </pc:sldMkLst>
        <pc:spChg chg="mod">
          <ac:chgData name="Shreya Shah" userId="S::shreya.shah1@ucalgary.ca::897e59d0-a652-4fe0-af2d-9fa366d3ae99" providerId="AD" clId="Web-{3CA48AE7-56C0-DAF1-515C-9F38E5D5C96E}" dt="2025-03-01T23:52:58.038" v="2025" actId="1076"/>
          <ac:spMkLst>
            <pc:docMk/>
            <pc:sldMk cId="2111414007" sldId="256"/>
            <ac:spMk id="2" creationId="{3696472C-8E08-BE39-C566-EAD7B8C0D304}"/>
          </ac:spMkLst>
        </pc:spChg>
        <pc:spChg chg="mod">
          <ac:chgData name="Shreya Shah" userId="S::shreya.shah1@ucalgary.ca::897e59d0-a652-4fe0-af2d-9fa366d3ae99" providerId="AD" clId="Web-{3CA48AE7-56C0-DAF1-515C-9F38E5D5C96E}" dt="2025-03-01T23:53:01.288" v="2026" actId="1076"/>
          <ac:spMkLst>
            <pc:docMk/>
            <pc:sldMk cId="2111414007" sldId="256"/>
            <ac:spMk id="3" creationId="{AE413857-4791-752B-6072-C34F43902768}"/>
          </ac:spMkLst>
        </pc:spChg>
      </pc:sldChg>
      <pc:sldChg chg="modSp ord">
        <pc:chgData name="Shreya Shah" userId="S::shreya.shah1@ucalgary.ca::897e59d0-a652-4fe0-af2d-9fa366d3ae99" providerId="AD" clId="Web-{3CA48AE7-56C0-DAF1-515C-9F38E5D5C96E}" dt="2025-03-01T23:50:09.551" v="1979" actId="20577"/>
        <pc:sldMkLst>
          <pc:docMk/>
          <pc:sldMk cId="2794781812" sldId="257"/>
        </pc:sldMkLst>
        <pc:spChg chg="mod">
          <ac:chgData name="Shreya Shah" userId="S::shreya.shah1@ucalgary.ca::897e59d0-a652-4fe0-af2d-9fa366d3ae99" providerId="AD" clId="Web-{3CA48AE7-56C0-DAF1-515C-9F38E5D5C96E}" dt="2025-03-01T23:50:09.551" v="1979" actId="20577"/>
          <ac:spMkLst>
            <pc:docMk/>
            <pc:sldMk cId="2794781812" sldId="257"/>
            <ac:spMk id="16" creationId="{2B258467-912E-41BF-EA38-AB82629F3349}"/>
          </ac:spMkLst>
        </pc:spChg>
      </pc:sldChg>
      <pc:sldChg chg="del">
        <pc:chgData name="Shreya Shah" userId="S::shreya.shah1@ucalgary.ca::897e59d0-a652-4fe0-af2d-9fa366d3ae99" providerId="AD" clId="Web-{3CA48AE7-56C0-DAF1-515C-9F38E5D5C96E}" dt="2025-03-01T23:50:35.957" v="2010"/>
        <pc:sldMkLst>
          <pc:docMk/>
          <pc:sldMk cId="4105872175" sldId="258"/>
        </pc:sldMkLst>
      </pc:sldChg>
      <pc:sldChg chg="del">
        <pc:chgData name="Shreya Shah" userId="S::shreya.shah1@ucalgary.ca::897e59d0-a652-4fe0-af2d-9fa366d3ae99" providerId="AD" clId="Web-{3CA48AE7-56C0-DAF1-515C-9F38E5D5C96E}" dt="2025-03-01T23:50:45.161" v="2011"/>
        <pc:sldMkLst>
          <pc:docMk/>
          <pc:sldMk cId="444871381" sldId="260"/>
        </pc:sldMkLst>
      </pc:sldChg>
      <pc:sldChg chg="del">
        <pc:chgData name="Shreya Shah" userId="S::shreya.shah1@ucalgary.ca::897e59d0-a652-4fe0-af2d-9fa366d3ae99" providerId="AD" clId="Web-{3CA48AE7-56C0-DAF1-515C-9F38E5D5C96E}" dt="2025-03-01T23:50:32.363" v="2009"/>
        <pc:sldMkLst>
          <pc:docMk/>
          <pc:sldMk cId="1744473575" sldId="261"/>
        </pc:sldMkLst>
      </pc:sldChg>
      <pc:sldChg chg="modSp ord">
        <pc:chgData name="Shreya Shah" userId="S::shreya.shah1@ucalgary.ca::897e59d0-a652-4fe0-af2d-9fa366d3ae99" providerId="AD" clId="Web-{3CA48AE7-56C0-DAF1-515C-9F38E5D5C96E}" dt="2025-03-01T23:50:16.254" v="1992" actId="20577"/>
        <pc:sldMkLst>
          <pc:docMk/>
          <pc:sldMk cId="270762027" sldId="297"/>
        </pc:sldMkLst>
        <pc:spChg chg="mod">
          <ac:chgData name="Shreya Shah" userId="S::shreya.shah1@ucalgary.ca::897e59d0-a652-4fe0-af2d-9fa366d3ae99" providerId="AD" clId="Web-{3CA48AE7-56C0-DAF1-515C-9F38E5D5C96E}" dt="2025-03-01T23:50:16.254" v="1992" actId="20577"/>
          <ac:spMkLst>
            <pc:docMk/>
            <pc:sldMk cId="270762027" sldId="297"/>
            <ac:spMk id="2" creationId="{DC390C60-A025-AAA2-FABC-D64382C675FE}"/>
          </ac:spMkLst>
        </pc:spChg>
        <pc:spChg chg="mod">
          <ac:chgData name="Shreya Shah" userId="S::shreya.shah1@ucalgary.ca::897e59d0-a652-4fe0-af2d-9fa366d3ae99" providerId="AD" clId="Web-{3CA48AE7-56C0-DAF1-515C-9F38E5D5C96E}" dt="2025-03-01T23:46:15.078" v="1547" actId="20577"/>
          <ac:spMkLst>
            <pc:docMk/>
            <pc:sldMk cId="270762027" sldId="297"/>
            <ac:spMk id="3" creationId="{EA526813-0F76-F446-A51F-E0ED0E7E8D2D}"/>
          </ac:spMkLst>
        </pc:spChg>
      </pc:sldChg>
      <pc:sldChg chg="del">
        <pc:chgData name="Shreya Shah" userId="S::shreya.shah1@ucalgary.ca::897e59d0-a652-4fe0-af2d-9fa366d3ae99" providerId="AD" clId="Web-{3CA48AE7-56C0-DAF1-515C-9F38E5D5C96E}" dt="2025-03-01T23:50:48.332" v="2012"/>
        <pc:sldMkLst>
          <pc:docMk/>
          <pc:sldMk cId="3711748278" sldId="298"/>
        </pc:sldMkLst>
      </pc:sldChg>
      <pc:sldChg chg="del">
        <pc:chgData name="Shreya Shah" userId="S::shreya.shah1@ucalgary.ca::897e59d0-a652-4fe0-af2d-9fa366d3ae99" providerId="AD" clId="Web-{3CA48AE7-56C0-DAF1-515C-9F38E5D5C96E}" dt="2025-03-01T23:50:53.192" v="2013"/>
        <pc:sldMkLst>
          <pc:docMk/>
          <pc:sldMk cId="305955612" sldId="299"/>
        </pc:sldMkLst>
      </pc:sldChg>
      <pc:sldChg chg="modSp">
        <pc:chgData name="Shreya Shah" userId="S::shreya.shah1@ucalgary.ca::897e59d0-a652-4fe0-af2d-9fa366d3ae99" providerId="AD" clId="Web-{3CA48AE7-56C0-DAF1-515C-9F38E5D5C96E}" dt="2025-03-01T23:33:23.644" v="71" actId="20577"/>
        <pc:sldMkLst>
          <pc:docMk/>
          <pc:sldMk cId="2653685605" sldId="305"/>
        </pc:sldMkLst>
        <pc:spChg chg="mod">
          <ac:chgData name="Shreya Shah" userId="S::shreya.shah1@ucalgary.ca::897e59d0-a652-4fe0-af2d-9fa366d3ae99" providerId="AD" clId="Web-{3CA48AE7-56C0-DAF1-515C-9F38E5D5C96E}" dt="2025-03-01T23:33:23.644" v="71" actId="20577"/>
          <ac:spMkLst>
            <pc:docMk/>
            <pc:sldMk cId="2653685605" sldId="305"/>
            <ac:spMk id="2" creationId="{653C2901-AE9C-EF53-C76C-425C69B31416}"/>
          </ac:spMkLst>
        </pc:spChg>
      </pc:sldChg>
      <pc:sldChg chg="modSp add replId">
        <pc:chgData name="Shreya Shah" userId="S::shreya.shah1@ucalgary.ca::897e59d0-a652-4fe0-af2d-9fa366d3ae99" providerId="AD" clId="Web-{3CA48AE7-56C0-DAF1-515C-9F38E5D5C96E}" dt="2025-03-01T23:50:23.488" v="2008" actId="20577"/>
        <pc:sldMkLst>
          <pc:docMk/>
          <pc:sldMk cId="98173073" sldId="310"/>
        </pc:sldMkLst>
        <pc:spChg chg="mod">
          <ac:chgData name="Shreya Shah" userId="S::shreya.shah1@ucalgary.ca::897e59d0-a652-4fe0-af2d-9fa366d3ae99" providerId="AD" clId="Web-{3CA48AE7-56C0-DAF1-515C-9F38E5D5C96E}" dt="2025-03-01T23:50:23.488" v="2008" actId="20577"/>
          <ac:spMkLst>
            <pc:docMk/>
            <pc:sldMk cId="98173073" sldId="310"/>
            <ac:spMk id="2" creationId="{4A0289E2-3669-BF8B-F73C-CDE76E5CD0B6}"/>
          </ac:spMkLst>
        </pc:spChg>
        <pc:spChg chg="mod">
          <ac:chgData name="Shreya Shah" userId="S::shreya.shah1@ucalgary.ca::897e59d0-a652-4fe0-af2d-9fa366d3ae99" providerId="AD" clId="Web-{3CA48AE7-56C0-DAF1-515C-9F38E5D5C96E}" dt="2025-03-01T23:47:55.986" v="1836" actId="20577"/>
          <ac:spMkLst>
            <pc:docMk/>
            <pc:sldMk cId="98173073" sldId="310"/>
            <ac:spMk id="3" creationId="{407E585C-62A0-2312-8AE4-3AAAEE01545D}"/>
          </ac:spMkLst>
        </pc:spChg>
      </pc:sldChg>
      <pc:sldChg chg="modSp">
        <pc:chgData name="Shreya Shah" userId="S::shreya.shah1@ucalgary.ca::897e59d0-a652-4fe0-af2d-9fa366d3ae99" providerId="AD" clId="Web-{3CA48AE7-56C0-DAF1-515C-9F38E5D5C96E}" dt="2025-03-01T23:51:48.271" v="2014" actId="1076"/>
        <pc:sldMkLst>
          <pc:docMk/>
          <pc:sldMk cId="4278499592" sldId="317"/>
        </pc:sldMkLst>
        <pc:spChg chg="mod">
          <ac:chgData name="Shreya Shah" userId="S::shreya.shah1@ucalgary.ca::897e59d0-a652-4fe0-af2d-9fa366d3ae99" providerId="AD" clId="Web-{3CA48AE7-56C0-DAF1-515C-9F38E5D5C96E}" dt="2025-03-01T23:51:48.271" v="2014" actId="1076"/>
          <ac:spMkLst>
            <pc:docMk/>
            <pc:sldMk cId="4278499592" sldId="317"/>
            <ac:spMk id="3" creationId="{54039536-EFC1-B867-42BE-074452585EA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3/1/2025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an expanding reach in the energy sector, Keyera is a dynamically growing business focused on storing, processing, and marketing natural gas and natural gas liquids (NGLs). But the focus extends beyond basic functions—there is a clear priority on innovation and sustainability, ensuring the energy infrastructure evolves effectively for a better future.</a:t>
            </a:r>
          </a:p>
          <a:p>
            <a:br>
              <a:rPr lang="en-US"/>
            </a:br>
            <a:endParaRPr lang="en-US"/>
          </a:p>
          <a:p>
            <a:r>
              <a:rPr lang="en-US"/>
              <a:t>The Western Canadian Sedimentary Basin has over 600 active gas plants, each generating a number of critical metrics—making it a promising region for growth in the energy sector.</a:t>
            </a:r>
          </a:p>
          <a:p>
            <a:br>
              <a:rPr lang="en-US"/>
            </a:br>
            <a:endParaRPr lang="en-US"/>
          </a:p>
          <a:p>
            <a:r>
              <a:rPr lang="en-US"/>
              <a:t>While all this information is readily available, extracting insights from it remains manual, time-consuming, and inefficient.</a:t>
            </a:r>
          </a:p>
          <a:p>
            <a:br>
              <a:rPr lang="en-US"/>
            </a:br>
            <a:endParaRPr lang="en-US"/>
          </a:p>
          <a:p>
            <a:r>
              <a:rPr lang="en-US"/>
              <a:t>To accelerate innovation and remove roadblocks, there is a need for a faster, more dynamic way to analyze and act on this information.</a:t>
            </a:r>
          </a:p>
          <a:p>
            <a:br>
              <a:rPr lang="en-US"/>
            </a:br>
            <a:endParaRPr lang="en-US"/>
          </a:p>
          <a:p>
            <a:r>
              <a:rPr lang="en-US"/>
              <a:t>Ultimately, a system is required that can store and manage this valuable data ensuring detailed analytics—allowing for the most informed decision-making</a:t>
            </a:r>
          </a:p>
          <a:p>
            <a:br>
              <a:rPr lang="en-US"/>
            </a:br>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385638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goals were to create a dashboard using AWS’s </a:t>
            </a:r>
            <a:r>
              <a:rPr lang="en-US" err="1"/>
              <a:t>Quicksite</a:t>
            </a:r>
            <a:r>
              <a:rPr lang="en-US"/>
              <a:t> that can help Keyera’s growing business venture store and navigate the necessary data with ease. This will ultimately save the company time, resources and increase efficiency and fulfill the five core values.  </a:t>
            </a:r>
          </a:p>
          <a:p>
            <a:br>
              <a:rPr lang="en-US"/>
            </a:br>
            <a:endParaRPr lang="en-US"/>
          </a:p>
          <a:p>
            <a:r>
              <a:rPr lang="en-US"/>
              <a:t>To create the dashboard we were asked to consider a number of crucial features. And after brainstorming an approach to display these requirements, our team also decided it would be important to also conduct analytics on the sustainability and environmental impact of the current processes to identify areas where it can be improved. Because without sustainability, there isn't a future to innovate.</a:t>
            </a:r>
          </a:p>
          <a:p>
            <a:br>
              <a:rPr lang="en-US"/>
            </a:br>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116860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4F04E-18AE-3217-208F-25264D270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7C1DC-F652-9DC5-1471-41B8AEB40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5F0C6-576F-71D1-4F66-5E048054EA70}"/>
              </a:ext>
            </a:extLst>
          </p:cNvPr>
          <p:cNvSpPr>
            <a:spLocks noGrp="1"/>
          </p:cNvSpPr>
          <p:nvPr>
            <p:ph type="body" idx="1"/>
          </p:nvPr>
        </p:nvSpPr>
        <p:spPr/>
        <p:txBody>
          <a:bodyPr/>
          <a:lstStyle/>
          <a:p>
            <a:r>
              <a:rPr lang="en-US"/>
              <a:t>With an expanding reach in the energy sector, Keyera’s dynamically growing businesses have several functions and processes. Keyera is a leading midstream energy company, specializing in storing, processing, and marketing natural gas and natural gas liquids (NGLs). Keyera’s main goals are to: store, process and market Canadian energy resources.Their focus extends beyond operations—they prioritize innovation and sustainability, ensuring that energy infrastructure evolves efficiently. The Western Canadian Sedimentary Basin has over 600 basins, each with their own countless metrics , a promising region for growth in the energy sector that ultimately requires a dynamic system to perform analytics and store valuable information. While this information is currently available for companies, Extracting insights from this dataset is currently manual, time-consuming, and inefficient. </a:t>
            </a:r>
          </a:p>
        </p:txBody>
      </p:sp>
      <p:sp>
        <p:nvSpPr>
          <p:cNvPr id="4" name="Slide Number Placeholder 3">
            <a:extLst>
              <a:ext uri="{FF2B5EF4-FFF2-40B4-BE49-F238E27FC236}">
                <a16:creationId xmlns:a16="http://schemas.microsoft.com/office/drawing/2014/main" id="{AF11BFEE-D7A1-DFD9-C235-05CC34555047}"/>
              </a:ext>
            </a:extLst>
          </p:cNvPr>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26510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1">
    <p:bg>
      <p:bgPr>
        <a:solidFill>
          <a:schemeClr val="accent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Shape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8" name="Shape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anchor="b">
            <a:normAutofit/>
          </a:bodyPr>
          <a:lstStyle>
            <a:lvl1pPr algn="ctr">
              <a:defRPr sz="7000"/>
            </a:lvl1pPr>
          </a:lstStyle>
          <a:p>
            <a:r>
              <a:rPr lang="en-US"/>
              <a:t>Click to edit Master title style</a:t>
            </a:r>
          </a:p>
        </p:txBody>
      </p:sp>
    </p:spTree>
    <p:extLst>
      <p:ext uri="{BB962C8B-B14F-4D97-AF65-F5344CB8AC3E}">
        <p14:creationId xmlns:p14="http://schemas.microsoft.com/office/powerpoint/2010/main" val="5017226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84D1378-B186-42E3-4E92-4535D69600DD}"/>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B1A7FCFE-6E16-1C2D-D2CA-A0DD2C83CAB8}"/>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6" name="Group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Shape">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30" name="Date Placeholder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a:p>
        </p:txBody>
      </p:sp>
      <p:sp>
        <p:nvSpPr>
          <p:cNvPr id="31" name="Footer Placeholder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a:p>
        </p:txBody>
      </p:sp>
      <p:sp>
        <p:nvSpPr>
          <p:cNvPr id="32" name="Slide Number Placeholder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anchor="b">
            <a:normAutofit/>
          </a:bodyPr>
          <a:lstStyle>
            <a:lvl1pPr>
              <a:defRPr sz="4400">
                <a:solidFill>
                  <a:schemeClr val="tx1"/>
                </a:solidFill>
              </a:defRPr>
            </a:lvl1pPr>
          </a:lstStyle>
          <a:p>
            <a:r>
              <a:rPr lang="en-US"/>
              <a:t>Click to edit Master title style</a:t>
            </a:r>
          </a:p>
        </p:txBody>
      </p:sp>
    </p:spTree>
    <p:extLst>
      <p:ext uri="{BB962C8B-B14F-4D97-AF65-F5344CB8AC3E}">
        <p14:creationId xmlns:p14="http://schemas.microsoft.com/office/powerpoint/2010/main" val="279001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1" name="Footer Placeholder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2" name="Slide Number Placeholder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235838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5" name="Footer Placeholder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6" name="Slide Number Placeholder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25615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1">
    <p:bg>
      <p:bgPr>
        <a:solidFill>
          <a:schemeClr val="accent1"/>
        </a:solidFill>
        <a:effectLst/>
      </p:bgPr>
    </p:bg>
    <p:spTree>
      <p:nvGrpSpPr>
        <p:cNvPr id="1" name=""/>
        <p:cNvGrpSpPr/>
        <p:nvPr/>
      </p:nvGrpSpPr>
      <p:grpSpPr>
        <a:xfrm>
          <a:off x="0" y="0"/>
          <a:ext cx="0" cy="0"/>
          <a:chOff x="0" y="0"/>
          <a:chExt cx="0" cy="0"/>
        </a:xfrm>
      </p:grpSpPr>
      <p:sp>
        <p:nvSpPr>
          <p:cNvPr id="31" name="Date Placeholder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2" name="Footer Placeholder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3" name="Slide Number Placeholder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a:lstStyle/>
          <a:p>
            <a:r>
              <a:rPr lang="en-US"/>
              <a:t>Click to edit Master title style</a:t>
            </a:r>
          </a:p>
        </p:txBody>
      </p:sp>
    </p:spTree>
    <p:extLst>
      <p:ext uri="{BB962C8B-B14F-4D97-AF65-F5344CB8AC3E}">
        <p14:creationId xmlns:p14="http://schemas.microsoft.com/office/powerpoint/2010/main" val="2471863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2">
    <p:bg>
      <p:bgPr>
        <a:solidFill>
          <a:schemeClr val="accent3"/>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Shape">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37" name="Shape">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4" name="Date Placeholder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45" name="Footer Placeholder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46" name="Slide Number Placeholder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anchor="ctr">
            <a:normAutofit/>
          </a:bodyPr>
          <a:lstStyle>
            <a:lvl1pPr algn="ctr">
              <a:defRPr sz="4400"/>
            </a:lvl1pPr>
          </a:lstStyle>
          <a:p>
            <a:r>
              <a:rPr lang="en-US"/>
              <a:t>Click to edit Master title style</a:t>
            </a:r>
          </a:p>
        </p:txBody>
      </p:sp>
    </p:spTree>
    <p:extLst>
      <p:ext uri="{BB962C8B-B14F-4D97-AF65-F5344CB8AC3E}">
        <p14:creationId xmlns:p14="http://schemas.microsoft.com/office/powerpoint/2010/main" val="44586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3">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Shape">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9" name="Shape">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3" name="Date Placeholder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34" name="Footer Placeholder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35" name="Slide Number Placeholder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anchor="ctr">
            <a:normAutofit/>
          </a:bodyPr>
          <a:lstStyle>
            <a:lvl1pPr algn="ctr">
              <a:defRPr sz="3600"/>
            </a:lvl1pPr>
          </a:lstStyle>
          <a:p>
            <a:r>
              <a:rPr lang="en-US"/>
              <a:t>Click to edit Master title style</a:t>
            </a:r>
          </a:p>
        </p:txBody>
      </p:sp>
    </p:spTree>
    <p:extLst>
      <p:ext uri="{BB962C8B-B14F-4D97-AF65-F5344CB8AC3E}">
        <p14:creationId xmlns:p14="http://schemas.microsoft.com/office/powerpoint/2010/main" val="343314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4">
    <p:bg>
      <p:bgPr>
        <a:solidFill>
          <a:schemeClr val="accent2"/>
        </a:solidFill>
        <a:effectLst/>
      </p:bgPr>
    </p:bg>
    <p:spTree>
      <p:nvGrpSpPr>
        <p:cNvPr id="1" name=""/>
        <p:cNvGrpSpPr/>
        <p:nvPr/>
      </p:nvGrpSpPr>
      <p:grpSpPr>
        <a:xfrm>
          <a:off x="0" y="0"/>
          <a:ext cx="0" cy="0"/>
          <a:chOff x="0" y="0"/>
          <a:chExt cx="0" cy="0"/>
        </a:xfrm>
      </p:grpSpPr>
      <p:sp>
        <p:nvSpPr>
          <p:cNvPr id="27" name="Date Placeholder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8" name="Footer Placeholder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9" name="Slide Number Placeholder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76012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5">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1" name="Footer Placeholder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2" name="Slide Number Placeholder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584369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6">
    <p:bg>
      <p:bgPr>
        <a:solidFill>
          <a:schemeClr val="accent2"/>
        </a:solidFill>
        <a:effectLst/>
      </p:bgPr>
    </p:bg>
    <p:spTree>
      <p:nvGrpSpPr>
        <p:cNvPr id="1" name=""/>
        <p:cNvGrpSpPr/>
        <p:nvPr/>
      </p:nvGrpSpPr>
      <p:grpSpPr>
        <a:xfrm>
          <a:off x="0" y="0"/>
          <a:ext cx="0" cy="0"/>
          <a:chOff x="0" y="0"/>
          <a:chExt cx="0" cy="0"/>
        </a:xfrm>
      </p:grpSpPr>
      <p:sp>
        <p:nvSpPr>
          <p:cNvPr id="36" name="Date Placeholder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37" name="Footer Placeholder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8" name="Slide Number Placeholder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392665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anchor="b"/>
          <a:lstStyle/>
          <a:p>
            <a:r>
              <a:rPr lang="en-US"/>
              <a:t>Click to edit Master title style</a:t>
            </a:r>
          </a:p>
        </p:txBody>
      </p:sp>
    </p:spTree>
    <p:extLst>
      <p:ext uri="{BB962C8B-B14F-4D97-AF65-F5344CB8AC3E}">
        <p14:creationId xmlns:p14="http://schemas.microsoft.com/office/powerpoint/2010/main" val="2920536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Shape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1" name="Shape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anchor="b">
            <a:normAutofit/>
          </a:bodyPr>
          <a:lstStyle>
            <a:lvl1pPr algn="ctr">
              <a:defRPr sz="7200"/>
            </a:lvl1pPr>
          </a:lstStyle>
          <a:p>
            <a:r>
              <a:rPr lang="en-US"/>
              <a:t>Click to edit Master title style</a:t>
            </a:r>
          </a:p>
        </p:txBody>
      </p:sp>
    </p:spTree>
    <p:extLst>
      <p:ext uri="{BB962C8B-B14F-4D97-AF65-F5344CB8AC3E}">
        <p14:creationId xmlns:p14="http://schemas.microsoft.com/office/powerpoint/2010/main" val="3121900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Tree>
    <p:extLst>
      <p:ext uri="{BB962C8B-B14F-4D97-AF65-F5344CB8AC3E}">
        <p14:creationId xmlns:p14="http://schemas.microsoft.com/office/powerpoint/2010/main" val="2137175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3">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anchor="b"/>
          <a:lstStyle/>
          <a:p>
            <a:r>
              <a:rPr lang="en-US"/>
              <a:t>Click to edit Master title style</a:t>
            </a:r>
          </a:p>
        </p:txBody>
      </p:sp>
    </p:spTree>
    <p:extLst>
      <p:ext uri="{BB962C8B-B14F-4D97-AF65-F5344CB8AC3E}">
        <p14:creationId xmlns:p14="http://schemas.microsoft.com/office/powerpoint/2010/main" val="349739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4">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Tree>
    <p:extLst>
      <p:ext uri="{BB962C8B-B14F-4D97-AF65-F5344CB8AC3E}">
        <p14:creationId xmlns:p14="http://schemas.microsoft.com/office/powerpoint/2010/main" val="232434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4" name="Footer Placeholder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Tree>
    <p:extLst>
      <p:ext uri="{BB962C8B-B14F-4D97-AF65-F5344CB8AC3E}">
        <p14:creationId xmlns:p14="http://schemas.microsoft.com/office/powerpoint/2010/main" val="1961879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6">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6" name="Date Placeholder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Tree>
    <p:extLst>
      <p:ext uri="{BB962C8B-B14F-4D97-AF65-F5344CB8AC3E}">
        <p14:creationId xmlns:p14="http://schemas.microsoft.com/office/powerpoint/2010/main" val="1517667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7">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Footer Placeholder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6" name="Slide Number Placeholder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6340909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8">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967705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9">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4" name="Footer Placeholder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30033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ntent Photo 10">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Date Placeholder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81845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Tree>
    <p:extLst>
      <p:ext uri="{BB962C8B-B14F-4D97-AF65-F5344CB8AC3E}">
        <p14:creationId xmlns:p14="http://schemas.microsoft.com/office/powerpoint/2010/main" val="214577430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2"/>
        </a:solidFill>
        <a:effectLst/>
      </p:bgPr>
    </p:bg>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4" name="Shape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5" name="Shape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anchor="b">
            <a:normAutofit/>
          </a:bodyPr>
          <a:lstStyle>
            <a:lvl1pPr algn="ctr">
              <a:defRPr sz="6000"/>
            </a:lvl1pPr>
          </a:lstStyle>
          <a:p>
            <a:r>
              <a:rPr lang="en-US"/>
              <a:t>Click to edit Master title style</a:t>
            </a:r>
          </a:p>
        </p:txBody>
      </p:sp>
    </p:spTree>
    <p:extLst>
      <p:ext uri="{BB962C8B-B14F-4D97-AF65-F5344CB8AC3E}">
        <p14:creationId xmlns:p14="http://schemas.microsoft.com/office/powerpoint/2010/main" val="36333442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5" name="Date Placeholder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6" name="Footer Placeholder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7" name="Slide Number Placeholder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082465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3">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8190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4">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737191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499184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6">
    <p:bg>
      <p:bgPr>
        <a:solidFill>
          <a:schemeClr val="accent2"/>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a:lnSpc>
                <a:spcPct val="150000"/>
              </a:lnSpc>
              <a:buFontTx/>
              <a:buNone/>
            </a:pPr>
            <a:r>
              <a:rPr lang="en-US" noProof="0"/>
              <a:t>Click icon to add picture                                    </a:t>
            </a:r>
          </a:p>
        </p:txBody>
      </p:sp>
      <p:sp>
        <p:nvSpPr>
          <p:cNvPr id="16" name="Date Placeholder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7" name="Footer Placeholder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8" name="Slide Number Placeholder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0849747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hoto 17">
    <p:bg>
      <p:bgPr>
        <a:solidFill>
          <a:schemeClr val="accent1"/>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15" name="Date Placeholder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6" name="Footer Placeholder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7" name="Slide Number Placeholder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24086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bg>
      <p:bgPr>
        <a:solidFill>
          <a:schemeClr val="accent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22" name="Date Placeholder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3" name="Footer Placeholder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4" name="Slide Number Placeholder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anchor="ctr">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410938452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Big Number 1">
    <p:bg>
      <p:bgPr>
        <a:solidFill>
          <a:schemeClr val="accent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5" name="Footer Placeholder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6" name="Slide Number Placeholder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anchor="ctr">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30941917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Shape">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5" name="Footer Placeholder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anchor="b">
            <a:normAutofit/>
          </a:bodyPr>
          <a:lstStyle>
            <a:lvl1pPr algn="ctr">
              <a:defRPr sz="23200">
                <a:solidFill>
                  <a:schemeClr val="tx1"/>
                </a:solidFill>
              </a:defRPr>
            </a:lvl1pPr>
          </a:lstStyle>
          <a:p>
            <a:r>
              <a:rPr lang="en-US"/>
              <a:t>##%</a:t>
            </a:r>
          </a:p>
        </p:txBody>
      </p:sp>
    </p:spTree>
    <p:extLst>
      <p:ext uri="{BB962C8B-B14F-4D97-AF65-F5344CB8AC3E}">
        <p14:creationId xmlns:p14="http://schemas.microsoft.com/office/powerpoint/2010/main" val="15429108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498913-539D-0D89-503E-90DDCCEF561F}"/>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E7C620C5-640A-1514-0849-8EF444C2AF03}"/>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18" name="Group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Shape">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0" name="Shape">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sp>
        <p:nvSpPr>
          <p:cNvPr id="21" name="Date Placeholder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2" name="Footer Placeholder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3" name="Slide Number Placeholder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36033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p>
        </p:txBody>
      </p:sp>
    </p:spTree>
    <p:extLst>
      <p:ext uri="{BB962C8B-B14F-4D97-AF65-F5344CB8AC3E}">
        <p14:creationId xmlns:p14="http://schemas.microsoft.com/office/powerpoint/2010/main" val="34174974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4"/>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Date Placeholder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0" name="Footer Placeholder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1" name="Slide Number Placeholder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5" name="Subtitle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4" name="Title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anchor="ctr">
            <a:normAutofit/>
          </a:bodyPr>
          <a:lstStyle>
            <a:lvl1pPr marL="457200" indent="-274320" algn="r">
              <a:lnSpc>
                <a:spcPct val="100000"/>
              </a:lnSpc>
              <a:defRPr sz="4000" b="0">
                <a:solidFill>
                  <a:schemeClr val="tx1"/>
                </a:solidFill>
              </a:defRPr>
            </a:lvl1pPr>
          </a:lstStyle>
          <a:p>
            <a:r>
              <a:rPr lang="en-US"/>
              <a:t>Click to edit Quote</a:t>
            </a:r>
          </a:p>
        </p:txBody>
      </p:sp>
    </p:spTree>
    <p:extLst>
      <p:ext uri="{BB962C8B-B14F-4D97-AF65-F5344CB8AC3E}">
        <p14:creationId xmlns:p14="http://schemas.microsoft.com/office/powerpoint/2010/main" val="42328108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2 Layout">
    <p:bg>
      <p:bgPr>
        <a:solidFill>
          <a:schemeClr val="accent3"/>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23213B0-85AD-9B9E-284C-E25A298045ED}"/>
              </a:ext>
            </a:extLst>
          </p:cNvPr>
          <p:cNvSpPr/>
          <p:nvPr userDrawn="1"/>
        </p:nvSpPr>
        <p:spPr>
          <a:xfrm>
            <a:off x="680973" y="1199512"/>
            <a:ext cx="11058961"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1" name="Shape">
            <a:extLst>
              <a:ext uri="{FF2B5EF4-FFF2-40B4-BE49-F238E27FC236}">
                <a16:creationId xmlns:a16="http://schemas.microsoft.com/office/drawing/2014/main" id="{F427B4C2-65DC-5971-D2B7-4448BD314EC3}"/>
              </a:ext>
            </a:extLst>
          </p:cNvPr>
          <p:cNvSpPr/>
          <p:nvPr userDrawn="1"/>
        </p:nvSpPr>
        <p:spPr>
          <a:xfrm>
            <a:off x="452064" y="838200"/>
            <a:ext cx="11058961"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6" name="Date Placeholder 3">
            <a:extLst>
              <a:ext uri="{FF2B5EF4-FFF2-40B4-BE49-F238E27FC236}">
                <a16:creationId xmlns:a16="http://schemas.microsoft.com/office/drawing/2014/main" id="{1EADA380-CEA0-E1B0-5FFC-9B20D1B0728E}"/>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27" name="Footer Placeholder 4">
            <a:extLst>
              <a:ext uri="{FF2B5EF4-FFF2-40B4-BE49-F238E27FC236}">
                <a16:creationId xmlns:a16="http://schemas.microsoft.com/office/drawing/2014/main" id="{9418A6D6-074F-9F18-CB83-623CAC93F6A3}"/>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28" name="Slide Number Placeholder 5">
            <a:extLst>
              <a:ext uri="{FF2B5EF4-FFF2-40B4-BE49-F238E27FC236}">
                <a16:creationId xmlns:a16="http://schemas.microsoft.com/office/drawing/2014/main" id="{6E251EE7-D43D-63FA-A2E9-76DF74944DA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hasCustomPrompt="1"/>
          </p:nvPr>
        </p:nvSpPr>
        <p:spPr>
          <a:xfrm>
            <a:off x="1270707" y="4935583"/>
            <a:ext cx="9427773" cy="466344"/>
          </a:xfrm>
        </p:spPr>
        <p:txBody>
          <a:bodyPr anchor="ctr">
            <a:normAutofit/>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userDrawn="1">
            <p:ph type="ctrTitle" hasCustomPrompt="1"/>
          </p:nvPr>
        </p:nvSpPr>
        <p:spPr>
          <a:xfrm>
            <a:off x="800100" y="1382268"/>
            <a:ext cx="9898381" cy="3291840"/>
          </a:xfrm>
        </p:spPr>
        <p:txBody>
          <a:bodyPr anchor="ctr">
            <a:normAutofit/>
          </a:bodyPr>
          <a:lstStyle>
            <a:lvl1pPr marL="457200" indent="-274320" algn="l">
              <a:lnSpc>
                <a:spcPct val="100000"/>
              </a:lnSpc>
              <a:defRPr sz="4000" b="0">
                <a:solidFill>
                  <a:schemeClr val="bg1"/>
                </a:solidFill>
              </a:defRPr>
            </a:lvl1pPr>
          </a:lstStyle>
          <a:p>
            <a:r>
              <a:rPr lang="en-US"/>
              <a:t>Click to edit Quote</a:t>
            </a:r>
          </a:p>
        </p:txBody>
      </p:sp>
    </p:spTree>
    <p:extLst>
      <p:ext uri="{BB962C8B-B14F-4D97-AF65-F5344CB8AC3E}">
        <p14:creationId xmlns:p14="http://schemas.microsoft.com/office/powerpoint/2010/main" val="6514683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2"/>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0" name="Date Placeholder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21" name="Footer Placeholder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22" name="Slide Number Placeholder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15" name="Subtitle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4" name="Title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anchor="ctr">
            <a:normAutofit/>
          </a:bodyPr>
          <a:lstStyle>
            <a:lvl1pPr marL="0" indent="0" algn="ctr">
              <a:lnSpc>
                <a:spcPct val="100000"/>
              </a:lnSpc>
              <a:defRPr sz="4400" b="0">
                <a:solidFill>
                  <a:schemeClr val="tx1"/>
                </a:solidFill>
              </a:defRPr>
            </a:lvl1pPr>
          </a:lstStyle>
          <a:p>
            <a:r>
              <a:rPr lang="en-US"/>
              <a:t>Click to edit Quote</a:t>
            </a:r>
          </a:p>
        </p:txBody>
      </p:sp>
    </p:spTree>
    <p:extLst>
      <p:ext uri="{BB962C8B-B14F-4D97-AF65-F5344CB8AC3E}">
        <p14:creationId xmlns:p14="http://schemas.microsoft.com/office/powerpoint/2010/main" val="18877337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8" name="Date Placeholder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9" name="Footer Placeholder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30" name="Slide Number Placeholder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33387172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25" name="Footer Placeholder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a:lstStyle>
            <a:lvl1pPr>
              <a:defRPr sz="1200"/>
            </a:lvl1pPr>
          </a:lstStyle>
          <a:p>
            <a:endParaRPr lang="en-US"/>
          </a:p>
        </p:txBody>
      </p:sp>
      <p:sp>
        <p:nvSpPr>
          <p:cNvPr id="26" name="Slide Number Placeholder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Tree>
    <p:extLst>
      <p:ext uri="{BB962C8B-B14F-4D97-AF65-F5344CB8AC3E}">
        <p14:creationId xmlns:p14="http://schemas.microsoft.com/office/powerpoint/2010/main" val="4058374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8" name="Footer Placeholder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9" name="Slide Number Placeholder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102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Shape">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3" name="Date Placeholder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14" name="Footer Placeholder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02401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2" name="Date Placeholder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a:lstStyle>
            <a:lvl1pPr>
              <a:defRPr sz="1200"/>
            </a:lvl1pPr>
          </a:lstStyle>
          <a:p>
            <a:endParaRPr lang="en-US"/>
          </a:p>
        </p:txBody>
      </p:sp>
      <p:sp>
        <p:nvSpPr>
          <p:cNvPr id="23" name="Footer Placeholder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4" name="Slide Number Placeholder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1631825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4"/>
        </a:solidFill>
        <a:effectLst/>
      </p:bgPr>
    </p:bg>
    <p:spTree>
      <p:nvGrpSpPr>
        <p:cNvPr id="1" name=""/>
        <p:cNvGrpSpPr/>
        <p:nvPr/>
      </p:nvGrpSpPr>
      <p:grpSpPr>
        <a:xfrm>
          <a:off x="0" y="0"/>
          <a:ext cx="0" cy="0"/>
          <a:chOff x="0" y="0"/>
          <a:chExt cx="0" cy="0"/>
        </a:xfrm>
      </p:grpSpPr>
      <p:sp>
        <p:nvSpPr>
          <p:cNvPr id="26" name="Shape">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Picture Placeholder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28" name="Date Placeholder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a:lstStyle>
            <a:lvl1pPr>
              <a:defRPr sz="1200"/>
            </a:lvl1pPr>
          </a:lstStyle>
          <a:p>
            <a:endParaRPr lang="en-US"/>
          </a:p>
        </p:txBody>
      </p:sp>
      <p:sp>
        <p:nvSpPr>
          <p:cNvPr id="30" name="Slide Number Placeholder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3048553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ate Placeholder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a:p>
        </p:txBody>
      </p:sp>
      <p:sp>
        <p:nvSpPr>
          <p:cNvPr id="28" name="Footer Placeholder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a:p>
        </p:txBody>
      </p:sp>
      <p:sp>
        <p:nvSpPr>
          <p:cNvPr id="29" name="Slide Number Placeholder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anchor="b">
            <a:noAutofit/>
          </a:bodyPr>
          <a:lstStyle>
            <a:lvl1pP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21094131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hoto 2">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Shape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2" name="Shape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Shape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anchor="b">
            <a:normAutofit/>
          </a:bodyPr>
          <a:lstStyle>
            <a:lvl1pPr algn="l">
              <a:defRPr sz="5400">
                <a:solidFill>
                  <a:sysClr val="windowText" lastClr="000000"/>
                </a:solidFill>
              </a:defRPr>
            </a:lvl1pPr>
          </a:lstStyle>
          <a:p>
            <a:r>
              <a:rPr lang="en-US"/>
              <a:t>Click to edit Master title style</a:t>
            </a:r>
          </a:p>
        </p:txBody>
      </p:sp>
    </p:spTree>
    <p:extLst>
      <p:ext uri="{BB962C8B-B14F-4D97-AF65-F5344CB8AC3E}">
        <p14:creationId xmlns:p14="http://schemas.microsoft.com/office/powerpoint/2010/main" val="5238040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9C36FA-8EC6-3918-11A1-6CD39C1DA7DE}"/>
              </a:ext>
            </a:extLst>
          </p:cNvPr>
          <p:cNvSpPr/>
          <p:nvPr/>
        </p:nvSpPr>
        <p:spPr>
          <a:xfrm>
            <a:off x="9857064" y="1583630"/>
            <a:ext cx="2438263" cy="4743908"/>
          </a:xfrm>
          <a:custGeom>
            <a:avLst/>
            <a:gdLst>
              <a:gd name="connsiteX0" fmla="*/ 2371954 w 2438263"/>
              <a:gd name="connsiteY0" fmla="*/ 0 h 4743908"/>
              <a:gd name="connsiteX1" fmla="*/ 2438263 w 2438263"/>
              <a:gd name="connsiteY1" fmla="*/ 3348 h 4743908"/>
              <a:gd name="connsiteX2" fmla="*/ 2438263 w 2438263"/>
              <a:gd name="connsiteY2" fmla="*/ 4740560 h 4743908"/>
              <a:gd name="connsiteX3" fmla="*/ 2371954 w 2438263"/>
              <a:gd name="connsiteY3" fmla="*/ 4743908 h 4743908"/>
              <a:gd name="connsiteX4" fmla="*/ 0 w 2438263"/>
              <a:gd name="connsiteY4" fmla="*/ 2371954 h 4743908"/>
              <a:gd name="connsiteX5" fmla="*/ 2371954 w 2438263"/>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3" h="4743908">
                <a:moveTo>
                  <a:pt x="2371954" y="0"/>
                </a:moveTo>
                <a:lnTo>
                  <a:pt x="2438263" y="3348"/>
                </a:lnTo>
                <a:lnTo>
                  <a:pt x="2438263" y="4740560"/>
                </a:lnTo>
                <a:lnTo>
                  <a:pt x="2371954" y="4743908"/>
                </a:lnTo>
                <a:cubicBezTo>
                  <a:pt x="1061960" y="4743908"/>
                  <a:pt x="0" y="3681948"/>
                  <a:pt x="0" y="2371954"/>
                </a:cubicBezTo>
                <a:cubicBezTo>
                  <a:pt x="0" y="1061960"/>
                  <a:pt x="1061960" y="0"/>
                  <a:pt x="2371954"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B24A1AD2-CE1A-6E2A-8A5D-3C0EB2A7F15D}"/>
              </a:ext>
            </a:extLst>
          </p:cNvPr>
          <p:cNvSpPr/>
          <p:nvPr/>
        </p:nvSpPr>
        <p:spPr>
          <a:xfrm>
            <a:off x="9783028" y="1443872"/>
            <a:ext cx="2512298" cy="4743908"/>
          </a:xfrm>
          <a:custGeom>
            <a:avLst/>
            <a:gdLst>
              <a:gd name="connsiteX0" fmla="*/ 2371954 w 2512298"/>
              <a:gd name="connsiteY0" fmla="*/ 0 h 4743908"/>
              <a:gd name="connsiteX1" fmla="*/ 2512298 w 2512298"/>
              <a:gd name="connsiteY1" fmla="*/ 7087 h 4743908"/>
              <a:gd name="connsiteX2" fmla="*/ 2512298 w 2512298"/>
              <a:gd name="connsiteY2" fmla="*/ 4736821 h 4743908"/>
              <a:gd name="connsiteX3" fmla="*/ 2371954 w 2512298"/>
              <a:gd name="connsiteY3" fmla="*/ 4743908 h 4743908"/>
              <a:gd name="connsiteX4" fmla="*/ 0 w 2512298"/>
              <a:gd name="connsiteY4" fmla="*/ 2371954 h 4743908"/>
              <a:gd name="connsiteX5" fmla="*/ 2371954 w 2512298"/>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298" h="4743908">
                <a:moveTo>
                  <a:pt x="2371954" y="0"/>
                </a:moveTo>
                <a:lnTo>
                  <a:pt x="2512298" y="7087"/>
                </a:lnTo>
                <a:lnTo>
                  <a:pt x="2512298" y="4736821"/>
                </a:lnTo>
                <a:lnTo>
                  <a:pt x="2371954" y="4743908"/>
                </a:lnTo>
                <a:cubicBezTo>
                  <a:pt x="1061960" y="4743908"/>
                  <a:pt x="0" y="3681948"/>
                  <a:pt x="0" y="2371954"/>
                </a:cubicBezTo>
                <a:cubicBezTo>
                  <a:pt x="0" y="1061960"/>
                  <a:pt x="1061960" y="0"/>
                  <a:pt x="2371954"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89293DE5-5DBB-8029-028D-15FB95DC4A97}"/>
              </a:ext>
            </a:extLst>
          </p:cNvPr>
          <p:cNvSpPr/>
          <p:nvPr/>
        </p:nvSpPr>
        <p:spPr>
          <a:xfrm>
            <a:off x="9010473" y="-76200"/>
            <a:ext cx="2577728" cy="1403034"/>
          </a:xfrm>
          <a:custGeom>
            <a:avLst/>
            <a:gdLst>
              <a:gd name="connsiteX0" fmla="*/ 11509 w 2577728"/>
              <a:gd name="connsiteY0" fmla="*/ 0 h 1403034"/>
              <a:gd name="connsiteX1" fmla="*/ 2566219 w 2577728"/>
              <a:gd name="connsiteY1" fmla="*/ 0 h 1403034"/>
              <a:gd name="connsiteX2" fmla="*/ 2577728 w 2577728"/>
              <a:gd name="connsiteY2" fmla="*/ 114170 h 1403034"/>
              <a:gd name="connsiteX3" fmla="*/ 1288864 w 2577728"/>
              <a:gd name="connsiteY3" fmla="*/ 1403034 h 1403034"/>
              <a:gd name="connsiteX4" fmla="*/ 0 w 2577728"/>
              <a:gd name="connsiteY4" fmla="*/ 114170 h 140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403034">
                <a:moveTo>
                  <a:pt x="11509" y="0"/>
                </a:moveTo>
                <a:lnTo>
                  <a:pt x="2566219" y="0"/>
                </a:lnTo>
                <a:lnTo>
                  <a:pt x="2577728" y="114170"/>
                </a:lnTo>
                <a:cubicBezTo>
                  <a:pt x="2577728" y="825990"/>
                  <a:pt x="2000684" y="1403034"/>
                  <a:pt x="1288864" y="1403034"/>
                </a:cubicBezTo>
                <a:cubicBezTo>
                  <a:pt x="577044" y="1403034"/>
                  <a:pt x="0" y="825990"/>
                  <a:pt x="0" y="11417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Freeform: Shape 8">
            <a:extLst>
              <a:ext uri="{FF2B5EF4-FFF2-40B4-BE49-F238E27FC236}">
                <a16:creationId xmlns:a16="http://schemas.microsoft.com/office/drawing/2014/main" id="{809F983F-851F-3AA9-2542-EDA6324DE8AD}"/>
              </a:ext>
            </a:extLst>
          </p:cNvPr>
          <p:cNvSpPr/>
          <p:nvPr/>
        </p:nvSpPr>
        <p:spPr>
          <a:xfrm>
            <a:off x="8970244" y="-76199"/>
            <a:ext cx="2577728" cy="1327093"/>
          </a:xfrm>
          <a:custGeom>
            <a:avLst/>
            <a:gdLst>
              <a:gd name="connsiteX0" fmla="*/ 3854 w 2577728"/>
              <a:gd name="connsiteY0" fmla="*/ 0 h 1327093"/>
              <a:gd name="connsiteX1" fmla="*/ 2573874 w 2577728"/>
              <a:gd name="connsiteY1" fmla="*/ 0 h 1327093"/>
              <a:gd name="connsiteX2" fmla="*/ 2577728 w 2577728"/>
              <a:gd name="connsiteY2" fmla="*/ 38229 h 1327093"/>
              <a:gd name="connsiteX3" fmla="*/ 1288864 w 2577728"/>
              <a:gd name="connsiteY3" fmla="*/ 1327093 h 1327093"/>
              <a:gd name="connsiteX4" fmla="*/ 0 w 2577728"/>
              <a:gd name="connsiteY4" fmla="*/ 38229 h 132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327093">
                <a:moveTo>
                  <a:pt x="3854" y="0"/>
                </a:moveTo>
                <a:lnTo>
                  <a:pt x="2573874" y="0"/>
                </a:lnTo>
                <a:lnTo>
                  <a:pt x="2577728" y="38229"/>
                </a:lnTo>
                <a:cubicBezTo>
                  <a:pt x="2577728" y="750049"/>
                  <a:pt x="2000684" y="1327093"/>
                  <a:pt x="1288864" y="1327093"/>
                </a:cubicBezTo>
                <a:cubicBezTo>
                  <a:pt x="577044" y="1327093"/>
                  <a:pt x="0" y="750049"/>
                  <a:pt x="0" y="38229"/>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9" name="Footer Placeholder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0" name="Slide Number Placeholder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Tree>
    <p:extLst>
      <p:ext uri="{BB962C8B-B14F-4D97-AF65-F5344CB8AC3E}">
        <p14:creationId xmlns:p14="http://schemas.microsoft.com/office/powerpoint/2010/main" val="3539629874"/>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with Picture Layout">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anchor="b">
            <a:noAutofit/>
          </a:bodyPr>
          <a:lstStyle>
            <a:lvl1pPr marL="0" indent="0" algn="l">
              <a:lnSpc>
                <a:spcPct val="90000"/>
              </a:lnSpc>
              <a:defRPr sz="6000"/>
            </a:lvl1pPr>
          </a:lstStyle>
          <a:p>
            <a:r>
              <a:rPr lang="en-US" noProof="0"/>
              <a:t>Click to edit Master title style</a:t>
            </a:r>
          </a:p>
        </p:txBody>
      </p:sp>
    </p:spTree>
    <p:extLst>
      <p:ext uri="{BB962C8B-B14F-4D97-AF65-F5344CB8AC3E}">
        <p14:creationId xmlns:p14="http://schemas.microsoft.com/office/powerpoint/2010/main" val="1374965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bble Number Layout">
    <p:bg>
      <p:bgPr>
        <a:solidFill>
          <a:schemeClr val="accent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4" name="Footer Placeholder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7" name="Slide Number Placeholder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8" name="Shape">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119057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Right Aligned Photo Layout">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1162526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ubble Photo Layout">
    <p:bg>
      <p:bgPr>
        <a:solidFill>
          <a:schemeClr val="accent4"/>
        </a:solidFill>
        <a:effectLst/>
      </p:bgPr>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Tree>
    <p:extLst>
      <p:ext uri="{BB962C8B-B14F-4D97-AF65-F5344CB8AC3E}">
        <p14:creationId xmlns:p14="http://schemas.microsoft.com/office/powerpoint/2010/main" val="1449680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6" name="Date Placeholder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a:p>
        </p:txBody>
      </p:sp>
      <p:sp>
        <p:nvSpPr>
          <p:cNvPr id="8" name="Footer Placeholder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a:buNone/>
            </a:pPr>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 name="Title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63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eam x8">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Shape">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Shape">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33360809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s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Shape">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Shape">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Shape">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Shape">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Shape">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Shape">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Shape">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Shape">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Shape">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Shape">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Shape">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Shape">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Shape">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Shape">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Shape">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Shape">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Tree>
    <p:extLst>
      <p:ext uri="{BB962C8B-B14F-4D97-AF65-F5344CB8AC3E}">
        <p14:creationId xmlns:p14="http://schemas.microsoft.com/office/powerpoint/2010/main" val="2667257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meline">
    <p:bg>
      <p:bgPr>
        <a:solidFill>
          <a:schemeClr val="accent3"/>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48229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3" name="Date Placeholder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a:p>
        </p:txBody>
      </p:sp>
      <p:sp>
        <p:nvSpPr>
          <p:cNvPr id="6" name="Footer Placeholder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8" name="Slide Number Placeholder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6708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3">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Shape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6" name="Shape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grpSp>
        <p:nvGrpSpPr>
          <p:cNvPr id="7" name="Group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Shape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anchor="t">
            <a:normAutofit/>
          </a:bodyPr>
          <a:lstStyle>
            <a:lvl1pPr algn="l">
              <a:defRPr sz="5200">
                <a:solidFill>
                  <a:schemeClr val="tx1"/>
                </a:solidFill>
              </a:defRPr>
            </a:lvl1pPr>
          </a:lstStyle>
          <a:p>
            <a:r>
              <a:rPr lang="en-US"/>
              <a:t>Click to edit Master title style</a:t>
            </a:r>
          </a:p>
        </p:txBody>
      </p:sp>
    </p:spTree>
    <p:extLst>
      <p:ext uri="{BB962C8B-B14F-4D97-AF65-F5344CB8AC3E}">
        <p14:creationId xmlns:p14="http://schemas.microsoft.com/office/powerpoint/2010/main" val="3937345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 name="Date Placeholder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a:p>
        </p:txBody>
      </p:sp>
      <p:sp>
        <p:nvSpPr>
          <p:cNvPr id="6" name="Footer Placeholder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8" name="Slide Number Placeholder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1073436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eft Aligned Photo Layout">
    <p:bg>
      <p:bgPr>
        <a:solidFill>
          <a:schemeClr val="accent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28910350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anchor="b">
            <a:noAutofit/>
          </a:bodyPr>
          <a:lstStyle>
            <a:lvl1pPr marL="0" indent="0" algn="l">
              <a:lnSpc>
                <a:spcPct val="90000"/>
              </a:lnSpc>
              <a:defRPr sz="6000"/>
            </a:lvl1pPr>
          </a:lstStyle>
          <a:p>
            <a:r>
              <a:rPr lang="en-US" noProof="0"/>
              <a:t>Click to edit Master title style</a:t>
            </a:r>
          </a:p>
        </p:txBody>
      </p:sp>
    </p:spTree>
    <p:extLst>
      <p:ext uri="{BB962C8B-B14F-4D97-AF65-F5344CB8AC3E}">
        <p14:creationId xmlns:p14="http://schemas.microsoft.com/office/powerpoint/2010/main" val="262852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Photo 2">
    <p:bg>
      <p:bgPr>
        <a:solidFill>
          <a:schemeClr val="accent4"/>
        </a:solidFill>
        <a:effectLst/>
      </p:bgPr>
    </p:bg>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Picture Placeholder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p>
        </p:txBody>
      </p:sp>
    </p:spTree>
    <p:extLst>
      <p:ext uri="{BB962C8B-B14F-4D97-AF65-F5344CB8AC3E}">
        <p14:creationId xmlns:p14="http://schemas.microsoft.com/office/powerpoint/2010/main" val="17133118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Photo 3">
    <p:bg>
      <p:bgPr>
        <a:solidFill>
          <a:schemeClr val="accent4"/>
        </a:solidFill>
        <a:effectLst/>
      </p:bgPr>
    </p:bg>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 name="Shape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p>
        </p:txBody>
      </p:sp>
    </p:spTree>
    <p:extLst>
      <p:ext uri="{BB962C8B-B14F-4D97-AF65-F5344CB8AC3E}">
        <p14:creationId xmlns:p14="http://schemas.microsoft.com/office/powerpoint/2010/main" val="248309285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384CD1B-BEBF-20C3-D9CC-202326B65D98}"/>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0" name="Freeform: Shape 29">
            <a:extLst>
              <a:ext uri="{FF2B5EF4-FFF2-40B4-BE49-F238E27FC236}">
                <a16:creationId xmlns:a16="http://schemas.microsoft.com/office/drawing/2014/main" id="{79F4C936-6311-527D-240B-267EA207AEC0}"/>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grpSp>
        <p:nvGrpSpPr>
          <p:cNvPr id="15" name="Group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Shape">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sp>
          <p:nvSpPr>
            <p:cNvPr id="17" name="Shape">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bg1"/>
                </a:solidFill>
                <a:latin typeface="Karla"/>
                <a:ea typeface="Karla"/>
                <a:cs typeface="Karla"/>
                <a:sym typeface="Karla"/>
              </a:endParaRPr>
            </a:p>
          </p:txBody>
        </p:sp>
      </p:grpSp>
      <p:sp>
        <p:nvSpPr>
          <p:cNvPr id="28" name="Freeform: Shape 27">
            <a:extLst>
              <a:ext uri="{FF2B5EF4-FFF2-40B4-BE49-F238E27FC236}">
                <a16:creationId xmlns:a16="http://schemas.microsoft.com/office/drawing/2014/main" id="{811A618F-D6C9-16E2-B1B3-9F4F294C370B}"/>
              </a:ext>
            </a:extLst>
          </p:cNvPr>
          <p:cNvSpPr/>
          <p:nvPr/>
        </p:nvSpPr>
        <p:spPr>
          <a:xfrm>
            <a:off x="8537781" y="-104170"/>
            <a:ext cx="1741442" cy="1347833"/>
          </a:xfrm>
          <a:custGeom>
            <a:avLst/>
            <a:gdLst>
              <a:gd name="connsiteX0" fmla="*/ 143432 w 1741442"/>
              <a:gd name="connsiteY0" fmla="*/ 0 h 1347833"/>
              <a:gd name="connsiteX1" fmla="*/ 1598010 w 1741442"/>
              <a:gd name="connsiteY1" fmla="*/ 0 h 1347833"/>
              <a:gd name="connsiteX2" fmla="*/ 1673016 w 1741442"/>
              <a:gd name="connsiteY2" fmla="*/ 138188 h 1347833"/>
              <a:gd name="connsiteX3" fmla="*/ 1741442 w 1741442"/>
              <a:gd name="connsiteY3" fmla="*/ 477112 h 1347833"/>
              <a:gd name="connsiteX4" fmla="*/ 870721 w 1741442"/>
              <a:gd name="connsiteY4" fmla="*/ 1347833 h 1347833"/>
              <a:gd name="connsiteX5" fmla="*/ 0 w 1741442"/>
              <a:gd name="connsiteY5" fmla="*/ 477112 h 1347833"/>
              <a:gd name="connsiteX6" fmla="*/ 68426 w 1741442"/>
              <a:gd name="connsiteY6" fmla="*/ 138188 h 134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347833">
                <a:moveTo>
                  <a:pt x="143432" y="0"/>
                </a:moveTo>
                <a:lnTo>
                  <a:pt x="1598010" y="0"/>
                </a:lnTo>
                <a:lnTo>
                  <a:pt x="1673016" y="138188"/>
                </a:lnTo>
                <a:cubicBezTo>
                  <a:pt x="1717077" y="242360"/>
                  <a:pt x="1741442" y="356891"/>
                  <a:pt x="1741442" y="477112"/>
                </a:cubicBezTo>
                <a:cubicBezTo>
                  <a:pt x="1741442" y="957998"/>
                  <a:pt x="1351607" y="1347833"/>
                  <a:pt x="870721" y="1347833"/>
                </a:cubicBezTo>
                <a:cubicBezTo>
                  <a:pt x="389835" y="1347833"/>
                  <a:pt x="0" y="957998"/>
                  <a:pt x="0" y="477112"/>
                </a:cubicBezTo>
                <a:cubicBezTo>
                  <a:pt x="0" y="356891"/>
                  <a:pt x="24365" y="242360"/>
                  <a:pt x="68426" y="138188"/>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6" name="Freeform: Shape 25">
            <a:extLst>
              <a:ext uri="{FF2B5EF4-FFF2-40B4-BE49-F238E27FC236}">
                <a16:creationId xmlns:a16="http://schemas.microsoft.com/office/drawing/2014/main" id="{EEFA0AD8-6D5E-B609-CA60-874355FC76F6}"/>
              </a:ext>
            </a:extLst>
          </p:cNvPr>
          <p:cNvSpPr/>
          <p:nvPr/>
        </p:nvSpPr>
        <p:spPr>
          <a:xfrm>
            <a:off x="8510603" y="-104170"/>
            <a:ext cx="1741442" cy="1296529"/>
          </a:xfrm>
          <a:custGeom>
            <a:avLst/>
            <a:gdLst>
              <a:gd name="connsiteX0" fmla="*/ 115585 w 1741442"/>
              <a:gd name="connsiteY0" fmla="*/ 0 h 1296529"/>
              <a:gd name="connsiteX1" fmla="*/ 1625857 w 1741442"/>
              <a:gd name="connsiteY1" fmla="*/ 0 h 1296529"/>
              <a:gd name="connsiteX2" fmla="*/ 1673016 w 1741442"/>
              <a:gd name="connsiteY2" fmla="*/ 86884 h 1296529"/>
              <a:gd name="connsiteX3" fmla="*/ 1741442 w 1741442"/>
              <a:gd name="connsiteY3" fmla="*/ 425808 h 1296529"/>
              <a:gd name="connsiteX4" fmla="*/ 870721 w 1741442"/>
              <a:gd name="connsiteY4" fmla="*/ 1296529 h 1296529"/>
              <a:gd name="connsiteX5" fmla="*/ 0 w 1741442"/>
              <a:gd name="connsiteY5" fmla="*/ 425808 h 1296529"/>
              <a:gd name="connsiteX6" fmla="*/ 68426 w 1741442"/>
              <a:gd name="connsiteY6" fmla="*/ 86884 h 12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296529">
                <a:moveTo>
                  <a:pt x="115585" y="0"/>
                </a:moveTo>
                <a:lnTo>
                  <a:pt x="1625857" y="0"/>
                </a:lnTo>
                <a:lnTo>
                  <a:pt x="1673016" y="86884"/>
                </a:lnTo>
                <a:cubicBezTo>
                  <a:pt x="1717077" y="191056"/>
                  <a:pt x="1741442" y="305587"/>
                  <a:pt x="1741442" y="425808"/>
                </a:cubicBezTo>
                <a:cubicBezTo>
                  <a:pt x="1741442" y="906694"/>
                  <a:pt x="1351607" y="1296529"/>
                  <a:pt x="870721" y="1296529"/>
                </a:cubicBezTo>
                <a:cubicBezTo>
                  <a:pt x="389835" y="1296529"/>
                  <a:pt x="0" y="906694"/>
                  <a:pt x="0" y="425808"/>
                </a:cubicBezTo>
                <a:cubicBezTo>
                  <a:pt x="0" y="305587"/>
                  <a:pt x="24365" y="191056"/>
                  <a:pt x="68426" y="86884"/>
                </a:cubicBezTo>
                <a:close/>
              </a:path>
            </a:pathLst>
          </a:cu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9" name="Footer Placeholder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20" name="Slide Number Placeholder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Tree>
    <p:extLst>
      <p:ext uri="{BB962C8B-B14F-4D97-AF65-F5344CB8AC3E}">
        <p14:creationId xmlns:p14="http://schemas.microsoft.com/office/powerpoint/2010/main" val="326372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a:p>
        </p:txBody>
      </p:sp>
      <p:sp>
        <p:nvSpPr>
          <p:cNvPr id="13" name="Footer Placeholder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a:p>
        </p:txBody>
      </p:sp>
      <p:sp>
        <p:nvSpPr>
          <p:cNvPr id="14" name="Slide Number Placeholder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222770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38"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472C-8E08-BE39-C566-EAD7B8C0D304}"/>
              </a:ext>
            </a:extLst>
          </p:cNvPr>
          <p:cNvSpPr>
            <a:spLocks noGrp="1"/>
          </p:cNvSpPr>
          <p:nvPr>
            <p:ph type="ctrTitle"/>
          </p:nvPr>
        </p:nvSpPr>
        <p:spPr>
          <a:xfrm>
            <a:off x="1227716" y="878616"/>
            <a:ext cx="4873752" cy="2394882"/>
          </a:xfrm>
        </p:spPr>
        <p:txBody>
          <a:bodyPr/>
          <a:lstStyle/>
          <a:p>
            <a:r>
              <a:rPr lang="en-US" sz="5400"/>
              <a:t>HTC</a:t>
            </a:r>
            <a:br>
              <a:rPr lang="en-US"/>
            </a:br>
            <a:r>
              <a:rPr lang="en-US"/>
              <a:t>Keyera</a:t>
            </a:r>
            <a:br>
              <a:rPr lang="en-US"/>
            </a:br>
            <a:r>
              <a:rPr lang="en-US" sz="3200"/>
              <a:t>Amazon Web Services</a:t>
            </a:r>
          </a:p>
        </p:txBody>
      </p:sp>
      <p:sp>
        <p:nvSpPr>
          <p:cNvPr id="3" name="Subtitle 2">
            <a:extLst>
              <a:ext uri="{FF2B5EF4-FFF2-40B4-BE49-F238E27FC236}">
                <a16:creationId xmlns:a16="http://schemas.microsoft.com/office/drawing/2014/main" id="{AE413857-4791-752B-6072-C34F43902768}"/>
              </a:ext>
            </a:extLst>
          </p:cNvPr>
          <p:cNvSpPr>
            <a:spLocks noGrp="1"/>
          </p:cNvSpPr>
          <p:nvPr>
            <p:ph type="subTitle" idx="1"/>
          </p:nvPr>
        </p:nvSpPr>
        <p:spPr>
          <a:xfrm>
            <a:off x="1395805" y="3424662"/>
            <a:ext cx="5625168" cy="2207851"/>
          </a:xfrm>
        </p:spPr>
        <p:txBody>
          <a:bodyPr vert="horz" lIns="91440" tIns="45720" rIns="91440" bIns="45720" rtlCol="0" anchor="t">
            <a:noAutofit/>
          </a:bodyPr>
          <a:lstStyle/>
          <a:p>
            <a:pPr marL="54610" algn="r"/>
            <a:r>
              <a:rPr lang="en-US"/>
              <a:t>Team 16:</a:t>
            </a:r>
          </a:p>
          <a:p>
            <a:pPr marL="54610" algn="r"/>
            <a:r>
              <a:rPr lang="en-US"/>
              <a:t>Sameer Kamran</a:t>
            </a:r>
          </a:p>
          <a:p>
            <a:pPr marL="54610" algn="r"/>
            <a:r>
              <a:rPr lang="en-US"/>
              <a:t>Abrar Rehan</a:t>
            </a:r>
          </a:p>
          <a:p>
            <a:pPr marL="54610" algn="r"/>
            <a:r>
              <a:rPr lang="en-US"/>
              <a:t>Muzammil Saleem</a:t>
            </a:r>
          </a:p>
          <a:p>
            <a:pPr marL="54610" algn="r"/>
            <a:r>
              <a:rPr lang="en-US"/>
              <a:t>Noor Syed</a:t>
            </a:r>
          </a:p>
          <a:p>
            <a:pPr marL="54610" algn="r"/>
            <a:r>
              <a:rPr lang="en-US"/>
              <a:t>Shreya Shah</a:t>
            </a:r>
          </a:p>
        </p:txBody>
      </p:sp>
      <p:pic>
        <p:nvPicPr>
          <p:cNvPr id="19" name="Picture Placeholder 18" descr="318,400+ Data Analytics Stock Illustrations, Royalty-Free Vector Graphics &amp;  Clip Art - iStock | Big data analytics, Data analytics icon, Data analytics  dashboard">
            <a:extLst>
              <a:ext uri="{FF2B5EF4-FFF2-40B4-BE49-F238E27FC236}">
                <a16:creationId xmlns:a16="http://schemas.microsoft.com/office/drawing/2014/main" id="{71E13317-B55A-E52B-13E9-C2A5B5A68FF6}"/>
              </a:ext>
            </a:extLst>
          </p:cNvPr>
          <p:cNvPicPr>
            <a:picLocks noGrp="1" noChangeAspect="1"/>
          </p:cNvPicPr>
          <p:nvPr>
            <p:ph type="pic" sz="quarter" idx="10"/>
          </p:nvPr>
        </p:nvPicPr>
        <p:blipFill>
          <a:blip r:embed="rId2"/>
          <a:srcRect l="44418" r="12125"/>
          <a:stretch/>
        </p:blipFill>
        <p:spPr>
          <a:xfrm>
            <a:off x="7246779" y="800099"/>
            <a:ext cx="3830125" cy="4953001"/>
          </a:xfrm>
        </p:spPr>
      </p:pic>
    </p:spTree>
    <p:extLst>
      <p:ext uri="{BB962C8B-B14F-4D97-AF65-F5344CB8AC3E}">
        <p14:creationId xmlns:p14="http://schemas.microsoft.com/office/powerpoint/2010/main" val="211141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AI-generated content may be incorrect.">
            <a:extLst>
              <a:ext uri="{FF2B5EF4-FFF2-40B4-BE49-F238E27FC236}">
                <a16:creationId xmlns:a16="http://schemas.microsoft.com/office/drawing/2014/main" id="{6B7CDD8E-78C3-6ABC-4F80-A012E834CAEC}"/>
              </a:ext>
            </a:extLst>
          </p:cNvPr>
          <p:cNvPicPr>
            <a:picLocks noGrp="1" noChangeAspect="1"/>
          </p:cNvPicPr>
          <p:nvPr>
            <p:ph idx="1"/>
          </p:nvPr>
        </p:nvPicPr>
        <p:blipFill>
          <a:blip r:embed="rId2"/>
          <a:stretch>
            <a:fillRect/>
          </a:stretch>
        </p:blipFill>
        <p:spPr>
          <a:xfrm>
            <a:off x="1630949" y="367091"/>
            <a:ext cx="3963575" cy="6123818"/>
          </a:xfrm>
        </p:spPr>
      </p:pic>
      <p:sp>
        <p:nvSpPr>
          <p:cNvPr id="3" name="Title 2">
            <a:extLst>
              <a:ext uri="{FF2B5EF4-FFF2-40B4-BE49-F238E27FC236}">
                <a16:creationId xmlns:a16="http://schemas.microsoft.com/office/drawing/2014/main" id="{08115263-6812-0D9D-AB0F-9334E30BB604}"/>
              </a:ext>
            </a:extLst>
          </p:cNvPr>
          <p:cNvSpPr>
            <a:spLocks noGrp="1"/>
          </p:cNvSpPr>
          <p:nvPr>
            <p:ph type="title"/>
          </p:nvPr>
        </p:nvSpPr>
        <p:spPr/>
        <p:txBody>
          <a:bodyPr/>
          <a:lstStyle/>
          <a:p>
            <a:endParaRPr lang="en-US"/>
          </a:p>
        </p:txBody>
      </p:sp>
      <p:pic>
        <p:nvPicPr>
          <p:cNvPr id="5" name="Picture 4" descr="A screenshot of a graph&#10;&#10;AI-generated content may be incorrect.">
            <a:extLst>
              <a:ext uri="{FF2B5EF4-FFF2-40B4-BE49-F238E27FC236}">
                <a16:creationId xmlns:a16="http://schemas.microsoft.com/office/drawing/2014/main" id="{C2A5DEC7-418D-D440-B1DA-772C25DDA2BE}"/>
              </a:ext>
            </a:extLst>
          </p:cNvPr>
          <p:cNvPicPr>
            <a:picLocks noChangeAspect="1"/>
          </p:cNvPicPr>
          <p:nvPr/>
        </p:nvPicPr>
        <p:blipFill>
          <a:blip r:embed="rId3"/>
          <a:stretch>
            <a:fillRect/>
          </a:stretch>
        </p:blipFill>
        <p:spPr>
          <a:xfrm>
            <a:off x="6938556" y="370974"/>
            <a:ext cx="4100072" cy="6116053"/>
          </a:xfrm>
          <a:prstGeom prst="rect">
            <a:avLst/>
          </a:prstGeom>
        </p:spPr>
      </p:pic>
    </p:spTree>
    <p:extLst>
      <p:ext uri="{BB962C8B-B14F-4D97-AF65-F5344CB8AC3E}">
        <p14:creationId xmlns:p14="http://schemas.microsoft.com/office/powerpoint/2010/main" val="60276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ED3CA-0E52-95BB-6194-6F2F30E8EA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4A84D1-29F0-2FE6-1382-B8A721A58D0A}"/>
              </a:ext>
            </a:extLst>
          </p:cNvPr>
          <p:cNvSpPr>
            <a:spLocks noGrp="1"/>
          </p:cNvSpPr>
          <p:nvPr>
            <p:ph sz="quarter" idx="14"/>
          </p:nvPr>
        </p:nvSpPr>
        <p:spPr>
          <a:xfrm>
            <a:off x="612774" y="1828800"/>
            <a:ext cx="6476710" cy="4489704"/>
          </a:xfrm>
        </p:spPr>
        <p:txBody>
          <a:bodyPr vert="horz" lIns="91440" tIns="45720" rIns="91440" bIns="45720" rtlCol="0" anchor="t">
            <a:normAutofit fontScale="92500" lnSpcReduction="10000"/>
          </a:bodyPr>
          <a:lstStyle/>
          <a:p>
            <a:r>
              <a:rPr lang="en-US">
                <a:ea typeface="+mn-lt"/>
                <a:cs typeface="+mn-lt"/>
              </a:rPr>
              <a:t>This dashboard provides an in-depth analysis of greenhouse gas emissions across multiple facilities in the oil and gas sector. It allows us to identify high-emission sites, analyze methane leakage and flaring inefficiencies, and compare emissions intensity across different locations.</a:t>
            </a:r>
            <a:endParaRPr lang="en-US"/>
          </a:p>
          <a:p>
            <a:r>
              <a:rPr lang="en-US"/>
              <a:t>Components :</a:t>
            </a:r>
          </a:p>
          <a:p>
            <a:pPr marL="342900" indent="-342900">
              <a:buFont typeface="Calibri" panose="020B0604020202020204" pitchFamily="34" charset="0"/>
              <a:buChar char="-"/>
            </a:pPr>
            <a:r>
              <a:rPr lang="en-US">
                <a:ea typeface="+mn-lt"/>
                <a:cs typeface="+mn-lt"/>
              </a:rPr>
              <a:t>Geographic Emissions Overview (Map)</a:t>
            </a:r>
            <a:endParaRPr lang="en-US"/>
          </a:p>
          <a:p>
            <a:pPr marL="342900" indent="-342900">
              <a:buFont typeface="Calibri" panose="020B0604020202020204" pitchFamily="34" charset="0"/>
              <a:buChar char="-"/>
            </a:pPr>
            <a:r>
              <a:rPr lang="en-US">
                <a:ea typeface="+mn-lt"/>
                <a:cs typeface="+mn-lt"/>
              </a:rPr>
              <a:t>Key Performance Indicators (KPIs)</a:t>
            </a:r>
            <a:endParaRPr lang="en-US"/>
          </a:p>
          <a:p>
            <a:pPr marL="342900" indent="-342900">
              <a:buFont typeface="Calibri" panose="020B0604020202020204" pitchFamily="34" charset="0"/>
              <a:buChar char="-"/>
            </a:pPr>
            <a:r>
              <a:rPr lang="en-US">
                <a:ea typeface="+mn-lt"/>
                <a:cs typeface="+mn-lt"/>
              </a:rPr>
              <a:t>Flaring Inefficiency Analysis</a:t>
            </a:r>
          </a:p>
          <a:p>
            <a:pPr marL="342900" indent="-342900">
              <a:buFont typeface="Calibri" panose="020B0604020202020204" pitchFamily="34" charset="0"/>
              <a:buChar char="-"/>
            </a:pPr>
            <a:r>
              <a:rPr lang="en-US">
                <a:ea typeface="+mn-lt"/>
                <a:cs typeface="+mn-lt"/>
              </a:rPr>
              <a:t>Methane Leakage Rate Analysis</a:t>
            </a:r>
            <a:endParaRPr lang="en-US"/>
          </a:p>
          <a:p>
            <a:pPr marL="342900" indent="-342900">
              <a:buFont typeface="Calibri" panose="020B0604020202020204" pitchFamily="34" charset="0"/>
              <a:buChar char="-"/>
            </a:pPr>
            <a:r>
              <a:rPr lang="en-US">
                <a:ea typeface="+mn-lt"/>
                <a:cs typeface="+mn-lt"/>
              </a:rPr>
              <a:t>Emissions Breakdown by Facility</a:t>
            </a:r>
            <a:endParaRPr lang="en-US"/>
          </a:p>
          <a:p>
            <a:endParaRPr lang="en-US"/>
          </a:p>
        </p:txBody>
      </p:sp>
      <p:sp>
        <p:nvSpPr>
          <p:cNvPr id="4" name="Title 3">
            <a:extLst>
              <a:ext uri="{FF2B5EF4-FFF2-40B4-BE49-F238E27FC236}">
                <a16:creationId xmlns:a16="http://schemas.microsoft.com/office/drawing/2014/main" id="{23B576A6-AED2-2B49-9003-81EE18858845}"/>
              </a:ext>
            </a:extLst>
          </p:cNvPr>
          <p:cNvSpPr>
            <a:spLocks noGrp="1"/>
          </p:cNvSpPr>
          <p:nvPr>
            <p:ph type="title"/>
          </p:nvPr>
        </p:nvSpPr>
        <p:spPr/>
        <p:txBody>
          <a:bodyPr/>
          <a:lstStyle/>
          <a:p>
            <a:r>
              <a:rPr lang="en-US"/>
              <a:t>Greenhouse Emissions Monitoring</a:t>
            </a:r>
          </a:p>
        </p:txBody>
      </p:sp>
      <p:pic>
        <p:nvPicPr>
          <p:cNvPr id="2" name="Picture 1" descr="A map of canada with colorful circles&#10;&#10;AI-generated content may be incorrect.">
            <a:extLst>
              <a:ext uri="{FF2B5EF4-FFF2-40B4-BE49-F238E27FC236}">
                <a16:creationId xmlns:a16="http://schemas.microsoft.com/office/drawing/2014/main" id="{EDD65A62-22A0-DAC5-AE9E-65B5BD6F0763}"/>
              </a:ext>
            </a:extLst>
          </p:cNvPr>
          <p:cNvPicPr>
            <a:picLocks noChangeAspect="1"/>
          </p:cNvPicPr>
          <p:nvPr/>
        </p:nvPicPr>
        <p:blipFill>
          <a:blip r:embed="rId3"/>
          <a:stretch>
            <a:fillRect/>
          </a:stretch>
        </p:blipFill>
        <p:spPr>
          <a:xfrm>
            <a:off x="7077074" y="-1360"/>
            <a:ext cx="5113565" cy="6860720"/>
          </a:xfrm>
          <a:prstGeom prst="rect">
            <a:avLst/>
          </a:prstGeom>
        </p:spPr>
      </p:pic>
    </p:spTree>
    <p:extLst>
      <p:ext uri="{BB962C8B-B14F-4D97-AF65-F5344CB8AC3E}">
        <p14:creationId xmlns:p14="http://schemas.microsoft.com/office/powerpoint/2010/main" val="129590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D92E2-71A3-4DD0-9FF4-BA34AB694F52}"/>
              </a:ext>
            </a:extLst>
          </p:cNvPr>
          <p:cNvSpPr>
            <a:spLocks noGrp="1"/>
          </p:cNvSpPr>
          <p:nvPr>
            <p:ph sz="quarter" idx="13"/>
          </p:nvPr>
        </p:nvSpPr>
        <p:spPr/>
        <p:txBody>
          <a:bodyPr/>
          <a:lstStyle/>
          <a:p>
            <a:r>
              <a:rPr lang="en-US" sz="2000" b="0">
                <a:ea typeface="+mn-lt"/>
                <a:cs typeface="+mn-lt"/>
              </a:rPr>
              <a:t>Geographic Emissions Overview :</a:t>
            </a:r>
            <a:endParaRPr lang="en-US">
              <a:ea typeface="+mn-lt"/>
              <a:cs typeface="+mn-lt"/>
            </a:endParaRPr>
          </a:p>
          <a:p>
            <a:pPr marL="342900" indent="-342900">
              <a:buFont typeface="Calibri" panose="020B0604020202020204" pitchFamily="34" charset="0"/>
              <a:buChar char="-"/>
            </a:pPr>
            <a:r>
              <a:rPr lang="en-US" sz="2000" b="0">
                <a:ea typeface="+mn-lt"/>
                <a:cs typeface="+mn-lt"/>
              </a:rPr>
              <a:t>A geospatial bubble map displaying total greenhouse gas (GHG) emissions (</a:t>
            </a:r>
            <a:r>
              <a:rPr lang="en-US" sz="2000" b="0" err="1">
                <a:ea typeface="+mn-lt"/>
                <a:cs typeface="+mn-lt"/>
              </a:rPr>
              <a:t>CO₂e</a:t>
            </a:r>
            <a:r>
              <a:rPr lang="en-US" sz="2000" b="0">
                <a:ea typeface="+mn-lt"/>
                <a:cs typeface="+mn-lt"/>
              </a:rPr>
              <a:t>) by facility location.</a:t>
            </a:r>
          </a:p>
          <a:p>
            <a:pPr marL="342900" indent="-342900">
              <a:buFont typeface="Calibri" panose="020B0604020202020204" pitchFamily="34" charset="0"/>
              <a:buChar char="-"/>
            </a:pPr>
            <a:r>
              <a:rPr lang="en-US" sz="2000" b="0">
                <a:ea typeface="+mn-lt"/>
                <a:cs typeface="+mn-lt"/>
              </a:rPr>
              <a:t>Bubble size represents total emissions, and colors differentiate companies or facility types.</a:t>
            </a:r>
          </a:p>
          <a:p>
            <a:pPr marL="342900" indent="-342900">
              <a:buFont typeface="Calibri" panose="020B0604020202020204" pitchFamily="34" charset="0"/>
              <a:buChar char="-"/>
            </a:pPr>
            <a:r>
              <a:rPr lang="en-US" sz="2000" b="0">
                <a:ea typeface="+mn-lt"/>
                <a:cs typeface="+mn-lt"/>
              </a:rPr>
              <a:t>Clicking on a facility dynamically filters the entire dashboard, updating other charts to focus on that specific site.</a:t>
            </a:r>
          </a:p>
          <a:p>
            <a:pPr marL="342900" indent="-342900">
              <a:buFont typeface="Calibri" panose="020B0604020202020204" pitchFamily="34" charset="0"/>
              <a:buChar char="-"/>
            </a:pPr>
            <a:r>
              <a:rPr lang="en-US" sz="2000" b="0">
                <a:ea typeface="+mn-lt"/>
                <a:cs typeface="+mn-lt"/>
              </a:rPr>
              <a:t>Helps pinpoint emission hotspots and facilities that may require intervention for emission reduction strategies.</a:t>
            </a:r>
          </a:p>
          <a:p>
            <a:r>
              <a:rPr lang="en-US" sz="2000" b="0">
                <a:ea typeface="+mn-lt"/>
                <a:cs typeface="+mn-lt"/>
              </a:rPr>
              <a:t>Key Performance Indicators:</a:t>
            </a:r>
            <a:endParaRPr lang="en-US"/>
          </a:p>
          <a:p>
            <a:pPr marL="342900" indent="-342900">
              <a:buFont typeface="Calibri" panose="020B0604020202020204" pitchFamily="34" charset="0"/>
              <a:buChar char="-"/>
            </a:pPr>
            <a:r>
              <a:rPr lang="en-US" sz="2000" b="0">
                <a:ea typeface="+mn-lt"/>
                <a:cs typeface="+mn-lt"/>
              </a:rPr>
              <a:t>Five large KPI tiles summarizing critical emissions metrics: CO₂ Emissions, CH₄ Emissions, Total Emissions, Flaring Index &amp; Methane Leakage Rate</a:t>
            </a:r>
          </a:p>
          <a:p>
            <a:pPr marL="342900" indent="-342900">
              <a:buFont typeface="Calibri" panose="020B0604020202020204" pitchFamily="34" charset="0"/>
              <a:buChar char="-"/>
            </a:pPr>
            <a:r>
              <a:rPr lang="en-US" sz="2000" b="0">
                <a:ea typeface="+mn-lt"/>
                <a:cs typeface="+mn-lt"/>
              </a:rPr>
              <a:t>Provides an at-a-glance summary of emissions trends across all facilities</a:t>
            </a:r>
            <a:endParaRPr lang="en-US" sz="2000" b="0"/>
          </a:p>
        </p:txBody>
      </p:sp>
    </p:spTree>
    <p:extLst>
      <p:ext uri="{BB962C8B-B14F-4D97-AF65-F5344CB8AC3E}">
        <p14:creationId xmlns:p14="http://schemas.microsoft.com/office/powerpoint/2010/main" val="414614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E740DF-D6BD-97B6-9D48-56CBCB9A3900}"/>
              </a:ext>
            </a:extLst>
          </p:cNvPr>
          <p:cNvSpPr>
            <a:spLocks noGrp="1"/>
          </p:cNvSpPr>
          <p:nvPr>
            <p:ph type="subTitle" idx="1"/>
          </p:nvPr>
        </p:nvSpPr>
        <p:spPr>
          <a:xfrm>
            <a:off x="265176" y="484632"/>
            <a:ext cx="7772400" cy="5899604"/>
          </a:xfrm>
        </p:spPr>
        <p:txBody>
          <a:bodyPr>
            <a:normAutofit/>
          </a:bodyPr>
          <a:lstStyle/>
          <a:p>
            <a:r>
              <a:rPr lang="en-US">
                <a:ea typeface="+mn-lt"/>
                <a:cs typeface="+mn-lt"/>
              </a:rPr>
              <a:t>Flaring Inefficiency Analysis</a:t>
            </a:r>
            <a:endParaRPr lang="en-US"/>
          </a:p>
          <a:p>
            <a:pPr marL="342900" indent="-342900">
              <a:buFont typeface="Calibri" panose="020B0604020202020204" pitchFamily="34" charset="0"/>
              <a:buChar char="-"/>
            </a:pPr>
            <a:r>
              <a:rPr lang="en-US">
                <a:ea typeface="+mn-lt"/>
                <a:cs typeface="+mn-lt"/>
              </a:rPr>
              <a:t>A ranked bar chart displaying the Flaring Index for each facility.</a:t>
            </a:r>
          </a:p>
          <a:p>
            <a:pPr marL="342900" indent="-342900">
              <a:buFont typeface="Calibri" panose="020B0604020202020204" pitchFamily="34" charset="0"/>
              <a:buChar char="-"/>
            </a:pPr>
            <a:r>
              <a:rPr lang="en-US">
                <a:ea typeface="+mn-lt"/>
                <a:cs typeface="+mn-lt"/>
              </a:rPr>
              <a:t>Helps identify plants with poor gas combustion efficiency, enabling targeted solutions like flare gas recovery systems.</a:t>
            </a:r>
          </a:p>
          <a:p>
            <a:r>
              <a:rPr lang="en-US">
                <a:ea typeface="+mn-lt"/>
                <a:cs typeface="+mn-lt"/>
              </a:rPr>
              <a:t>Methane Leakage Rate Analysis</a:t>
            </a:r>
            <a:endParaRPr lang="en-US"/>
          </a:p>
          <a:p>
            <a:pPr marL="342900" indent="-342900">
              <a:buFont typeface="Calibri" panose="020B0604020202020204" pitchFamily="34" charset="0"/>
              <a:buChar char="-"/>
            </a:pPr>
            <a:r>
              <a:rPr lang="en-US">
                <a:ea typeface="+mn-lt"/>
                <a:cs typeface="+mn-lt"/>
              </a:rPr>
              <a:t>A ranked bar chart showing methane leakage rates across facilities.</a:t>
            </a:r>
            <a:endParaRPr lang="en-US"/>
          </a:p>
          <a:p>
            <a:pPr marL="342900" indent="-342900">
              <a:buFont typeface="Calibri" panose="020B0604020202020204" pitchFamily="34" charset="0"/>
              <a:buChar char="-"/>
            </a:pPr>
            <a:r>
              <a:rPr lang="en-US">
                <a:ea typeface="+mn-lt"/>
                <a:cs typeface="+mn-lt"/>
              </a:rPr>
              <a:t>Enables early detection of pipeline leaks, reducing both emissions and financial losses.</a:t>
            </a:r>
            <a:endParaRPr lang="en-US"/>
          </a:p>
          <a:p>
            <a:r>
              <a:rPr lang="en-US">
                <a:ea typeface="+mn-lt"/>
                <a:cs typeface="+mn-lt"/>
              </a:rPr>
              <a:t>Emissions Breakdown by Facility:</a:t>
            </a:r>
          </a:p>
          <a:p>
            <a:pPr marL="342900" indent="-342900">
              <a:buFont typeface="Calibri" panose="020B0604020202020204" pitchFamily="34" charset="0"/>
              <a:buChar char="-"/>
            </a:pPr>
            <a:r>
              <a:rPr lang="en-US">
                <a:ea typeface="+mn-lt"/>
                <a:cs typeface="+mn-lt"/>
              </a:rPr>
              <a:t>A stacked bar chart displaying emissions composition per facility, segmented by gas type.</a:t>
            </a:r>
          </a:p>
          <a:p>
            <a:pPr marL="342900" indent="-342900">
              <a:buFont typeface="Calibri" panose="020B0604020202020204" pitchFamily="34" charset="0"/>
              <a:buChar char="-"/>
            </a:pPr>
            <a:r>
              <a:rPr lang="en-US">
                <a:ea typeface="+mn-lt"/>
                <a:cs typeface="+mn-lt"/>
              </a:rPr>
              <a:t>Provides a detailed emissions profile for each facility, helping identify key areas for reduction efforts.</a:t>
            </a:r>
            <a:endParaRPr lang="en-US"/>
          </a:p>
        </p:txBody>
      </p:sp>
    </p:spTree>
    <p:extLst>
      <p:ext uri="{BB962C8B-B14F-4D97-AF65-F5344CB8AC3E}">
        <p14:creationId xmlns:p14="http://schemas.microsoft.com/office/powerpoint/2010/main" val="330967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039536-EFC1-B867-42BE-074452585EAE}"/>
              </a:ext>
            </a:extLst>
          </p:cNvPr>
          <p:cNvSpPr>
            <a:spLocks noGrp="1"/>
          </p:cNvSpPr>
          <p:nvPr>
            <p:ph type="ctrTitle"/>
          </p:nvPr>
        </p:nvSpPr>
        <p:spPr>
          <a:xfrm>
            <a:off x="1416424" y="1718444"/>
            <a:ext cx="9898381" cy="3291840"/>
          </a:xfrm>
        </p:spPr>
        <p:txBody>
          <a:bodyPr/>
          <a:lstStyle/>
          <a:p>
            <a:pPr algn="ctr"/>
            <a:r>
              <a:rPr lang="en-US" sz="4800"/>
              <a:t>Wrap-up</a:t>
            </a:r>
            <a:endParaRPr lang="en-US"/>
          </a:p>
        </p:txBody>
      </p:sp>
    </p:spTree>
    <p:extLst>
      <p:ext uri="{BB962C8B-B14F-4D97-AF65-F5344CB8AC3E}">
        <p14:creationId xmlns:p14="http://schemas.microsoft.com/office/powerpoint/2010/main" val="427849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98635B-F0CA-812B-E1C4-EB5F97E08BE4}"/>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C94FBE7-296D-5A37-3A67-B598B09A03AA}"/>
              </a:ext>
            </a:extLst>
          </p:cNvPr>
          <p:cNvSpPr>
            <a:spLocks noGrp="1"/>
          </p:cNvSpPr>
          <p:nvPr>
            <p:ph type="ctrTitle"/>
          </p:nvPr>
        </p:nvSpPr>
        <p:spPr/>
        <p:txBody>
          <a:bodyPr vert="horz" lIns="91440" tIns="45720" rIns="91440" bIns="45720" rtlCol="0" anchor="b">
            <a:normAutofit/>
          </a:bodyPr>
          <a:lstStyle/>
          <a:p>
            <a:pPr marL="457200" indent="-274320"/>
            <a:r>
              <a:rPr lang="en-US" sz="4800"/>
              <a:t>Thank you for your time</a:t>
            </a:r>
            <a:endParaRPr lang="en-US" sz="4800">
              <a:solidFill>
                <a:srgbClr val="FFFFFF"/>
              </a:solidFill>
            </a:endParaRPr>
          </a:p>
          <a:p>
            <a:pPr marL="457200" indent="-274320"/>
            <a:endParaRPr lang="en-US" sz="4000">
              <a:solidFill>
                <a:srgbClr val="FFFFFF"/>
              </a:solidFill>
            </a:endParaRPr>
          </a:p>
          <a:p>
            <a:endParaRPr lang="en-US"/>
          </a:p>
        </p:txBody>
      </p:sp>
    </p:spTree>
    <p:extLst>
      <p:ext uri="{BB962C8B-B14F-4D97-AF65-F5344CB8AC3E}">
        <p14:creationId xmlns:p14="http://schemas.microsoft.com/office/powerpoint/2010/main" val="243475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7B8D7-9E40-C71E-DCEC-49646BA3A4D3}"/>
              </a:ext>
            </a:extLst>
          </p:cNvPr>
          <p:cNvSpPr>
            <a:spLocks noGrp="1"/>
          </p:cNvSpPr>
          <p:nvPr>
            <p:ph type="title"/>
          </p:nvPr>
        </p:nvSpPr>
        <p:spPr>
          <a:xfrm>
            <a:off x="612647" y="664108"/>
            <a:ext cx="8125692" cy="1554480"/>
          </a:xfrm>
        </p:spPr>
        <p:txBody>
          <a:bodyPr/>
          <a:lstStyle/>
          <a:p>
            <a:r>
              <a:rPr lang="en-US"/>
              <a:t>Agenda</a:t>
            </a:r>
          </a:p>
        </p:txBody>
      </p:sp>
      <p:sp>
        <p:nvSpPr>
          <p:cNvPr id="16" name="Content Placeholder 15">
            <a:extLst>
              <a:ext uri="{FF2B5EF4-FFF2-40B4-BE49-F238E27FC236}">
                <a16:creationId xmlns:a16="http://schemas.microsoft.com/office/drawing/2014/main" id="{2B258467-912E-41BF-EA38-AB82629F3349}"/>
              </a:ext>
            </a:extLst>
          </p:cNvPr>
          <p:cNvSpPr>
            <a:spLocks noGrp="1"/>
          </p:cNvSpPr>
          <p:nvPr>
            <p:ph sz="quarter" idx="13"/>
          </p:nvPr>
        </p:nvSpPr>
        <p:spPr>
          <a:xfrm>
            <a:off x="612647" y="2333860"/>
            <a:ext cx="8125692" cy="3689909"/>
          </a:xfrm>
        </p:spPr>
        <p:txBody>
          <a:bodyPr vert="horz" lIns="91440" tIns="45720" rIns="91440" bIns="45720" rtlCol="0" anchor="t">
            <a:normAutofit/>
          </a:bodyPr>
          <a:lstStyle/>
          <a:p>
            <a:r>
              <a:rPr lang="en-US"/>
              <a:t>Problem Statement</a:t>
            </a:r>
          </a:p>
          <a:p>
            <a:r>
              <a:rPr lang="en-US"/>
              <a:t>Solution Introduction</a:t>
            </a:r>
          </a:p>
          <a:p>
            <a:r>
              <a:rPr lang="en-US"/>
              <a:t>Keyera Flow</a:t>
            </a:r>
          </a:p>
          <a:p>
            <a:r>
              <a:rPr lang="en-US"/>
              <a:t>Emissions Analytics </a:t>
            </a:r>
          </a:p>
          <a:p>
            <a:r>
              <a:rPr lang="en-US"/>
              <a:t>Conclusion</a:t>
            </a:r>
          </a:p>
          <a:p>
            <a:endParaRPr lang="en-US"/>
          </a:p>
        </p:txBody>
      </p:sp>
    </p:spTree>
    <p:extLst>
      <p:ext uri="{BB962C8B-B14F-4D97-AF65-F5344CB8AC3E}">
        <p14:creationId xmlns:p14="http://schemas.microsoft.com/office/powerpoint/2010/main" val="279478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estern Canada Sedimentary Basin - Wikipedia">
            <a:extLst>
              <a:ext uri="{FF2B5EF4-FFF2-40B4-BE49-F238E27FC236}">
                <a16:creationId xmlns:a16="http://schemas.microsoft.com/office/drawing/2014/main" id="{D18F12AA-3819-0BCF-A3A3-3DA934E2B5CC}"/>
              </a:ext>
            </a:extLst>
          </p:cNvPr>
          <p:cNvPicPr>
            <a:picLocks noGrp="1" noChangeAspect="1"/>
          </p:cNvPicPr>
          <p:nvPr>
            <p:ph type="pic" sz="quarter" idx="13"/>
          </p:nvPr>
        </p:nvPicPr>
        <p:blipFill>
          <a:blip r:embed="rId3"/>
          <a:srcRect l="3434" t="7233" r="49931" b="-7233"/>
          <a:stretch/>
        </p:blipFill>
        <p:spPr>
          <a:xfrm>
            <a:off x="8091732" y="0"/>
            <a:ext cx="4107904" cy="6858008"/>
          </a:xfrm>
        </p:spPr>
      </p:pic>
      <p:sp>
        <p:nvSpPr>
          <p:cNvPr id="3" name="Content Placeholder 2">
            <a:extLst>
              <a:ext uri="{FF2B5EF4-FFF2-40B4-BE49-F238E27FC236}">
                <a16:creationId xmlns:a16="http://schemas.microsoft.com/office/drawing/2014/main" id="{4FFA5CE1-A31D-6430-4281-E1517D67C7D9}"/>
              </a:ext>
            </a:extLst>
          </p:cNvPr>
          <p:cNvSpPr>
            <a:spLocks noGrp="1"/>
          </p:cNvSpPr>
          <p:nvPr>
            <p:ph sz="quarter" idx="14"/>
          </p:nvPr>
        </p:nvSpPr>
        <p:spPr/>
        <p:txBody>
          <a:bodyPr vert="horz" lIns="91440" tIns="45720" rIns="91440" bIns="45720" rtlCol="0" anchor="t">
            <a:normAutofit fontScale="92500" lnSpcReduction="10000"/>
          </a:bodyPr>
          <a:lstStyle/>
          <a:p>
            <a:pPr marL="342900" indent="-342900">
              <a:buFont typeface="Calibri" panose="020B0604020202020204" pitchFamily="34" charset="0"/>
              <a:buChar char="-"/>
            </a:pPr>
            <a:r>
              <a:rPr lang="en-US" b="1"/>
              <a:t>Keyera’s Expanding Role</a:t>
            </a:r>
            <a:r>
              <a:rPr lang="en-US"/>
              <a:t>: Storing, processing, and marketing natural gas &amp; NGLs with a focus on innovation &amp; sustainability.</a:t>
            </a:r>
          </a:p>
          <a:p>
            <a:pPr marL="342900" indent="-342900">
              <a:buFont typeface="Calibri" panose="020B0604020202020204" pitchFamily="34" charset="0"/>
              <a:buChar char="-"/>
            </a:pPr>
            <a:r>
              <a:rPr lang="en-US" b="1"/>
              <a:t>Western Canadian Sedimentary Basin</a:t>
            </a:r>
            <a:r>
              <a:rPr lang="en-US"/>
              <a:t>:</a:t>
            </a:r>
          </a:p>
          <a:p>
            <a:pPr marL="571500" lvl="1" indent="-342900">
              <a:buFont typeface="Courier New" panose="020B0604020202020204" pitchFamily="34" charset="0"/>
              <a:buChar char="o"/>
            </a:pPr>
            <a:r>
              <a:rPr lang="en-US"/>
              <a:t>600+ active gas plants generating vast amounts of critical data.</a:t>
            </a:r>
          </a:p>
          <a:p>
            <a:pPr marL="571500" lvl="1" indent="-342900">
              <a:buFont typeface="Courier New" panose="020B0604020202020204" pitchFamily="34" charset="0"/>
              <a:buChar char="o"/>
            </a:pPr>
            <a:r>
              <a:rPr lang="en-US"/>
              <a:t>A high-growth region for the energy sector.</a:t>
            </a:r>
          </a:p>
          <a:p>
            <a:pPr marL="342900" indent="-342900">
              <a:buFont typeface="Calibri" panose="020B0604020202020204" pitchFamily="34" charset="0"/>
              <a:buChar char="-"/>
            </a:pPr>
            <a:r>
              <a:rPr lang="en-US" b="1"/>
              <a:t>Current Challenge</a:t>
            </a:r>
            <a:r>
              <a:rPr lang="en-US"/>
              <a:t>:</a:t>
            </a:r>
          </a:p>
          <a:p>
            <a:pPr marL="571500" lvl="1" indent="-342900">
              <a:buFont typeface="Courier New" panose="020B0604020202020204" pitchFamily="34" charset="0"/>
              <a:buChar char="o"/>
            </a:pPr>
            <a:r>
              <a:rPr lang="en-US"/>
              <a:t>Data is readily available but manual, time-consuming, and inefficient to analyze.</a:t>
            </a:r>
          </a:p>
          <a:p>
            <a:pPr marL="571500" lvl="1" indent="-342900">
              <a:buFont typeface="Courier New" panose="020B0604020202020204" pitchFamily="34" charset="0"/>
              <a:buChar char="o"/>
            </a:pPr>
            <a:r>
              <a:rPr lang="en-US"/>
              <a:t>Slows down decision-making and operational optimization.</a:t>
            </a:r>
          </a:p>
          <a:p>
            <a:pPr marL="342900" indent="-342900">
              <a:buFont typeface="Calibri" panose="020B0604020202020204" pitchFamily="34" charset="0"/>
              <a:buChar char="-"/>
            </a:pPr>
            <a:r>
              <a:rPr lang="en-US" b="1"/>
              <a:t>The Need</a:t>
            </a:r>
            <a:r>
              <a:rPr lang="en-US"/>
              <a:t>:</a:t>
            </a:r>
          </a:p>
          <a:p>
            <a:pPr marL="571500" lvl="1" indent="-342900">
              <a:buFont typeface="Courier New" panose="020B0604020202020204" pitchFamily="34" charset="0"/>
              <a:buChar char="o"/>
            </a:pPr>
            <a:r>
              <a:rPr lang="en-US"/>
              <a:t>A faster, more dynamic way to analyze and act on this information.</a:t>
            </a:r>
          </a:p>
          <a:p>
            <a:pPr marL="571500" lvl="1" indent="-342900">
              <a:buFont typeface="Courier New" panose="020B0604020202020204" pitchFamily="34" charset="0"/>
              <a:buChar char="o"/>
            </a:pPr>
            <a:r>
              <a:rPr lang="en-US"/>
              <a:t>A centralized system for storing, managing, and analyzing data to drive informed decisions.</a:t>
            </a:r>
          </a:p>
          <a:p>
            <a:pPr marL="342900" indent="-342900">
              <a:buFont typeface="Calibri" panose="020B0604020202020204" pitchFamily="34" charset="0"/>
              <a:buChar char="-"/>
            </a:pPr>
            <a:endParaRPr lang="en-US"/>
          </a:p>
        </p:txBody>
      </p:sp>
      <p:sp>
        <p:nvSpPr>
          <p:cNvPr id="4" name="Title 3">
            <a:extLst>
              <a:ext uri="{FF2B5EF4-FFF2-40B4-BE49-F238E27FC236}">
                <a16:creationId xmlns:a16="http://schemas.microsoft.com/office/drawing/2014/main" id="{709E3535-F9CB-CA51-730C-39DD3CAEDD24}"/>
              </a:ext>
            </a:extLst>
          </p:cNvPr>
          <p:cNvSpPr>
            <a:spLocks noGrp="1"/>
          </p:cNvSpPr>
          <p:nvPr>
            <p:ph type="title"/>
          </p:nvPr>
        </p:nvSpPr>
        <p:spPr/>
        <p:txBody>
          <a:bodyPr/>
          <a:lstStyle/>
          <a:p>
            <a:r>
              <a:rPr lang="en-US" b="1"/>
              <a:t>Problem Statement</a:t>
            </a:r>
          </a:p>
        </p:txBody>
      </p:sp>
    </p:spTree>
    <p:extLst>
      <p:ext uri="{BB962C8B-B14F-4D97-AF65-F5344CB8AC3E}">
        <p14:creationId xmlns:p14="http://schemas.microsoft.com/office/powerpoint/2010/main" val="146822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671BDF-ED78-34FD-836B-3E4974354872}"/>
              </a:ext>
            </a:extLst>
          </p:cNvPr>
          <p:cNvSpPr>
            <a:spLocks noGrp="1"/>
          </p:cNvSpPr>
          <p:nvPr>
            <p:ph sz="quarter" idx="14"/>
          </p:nvPr>
        </p:nvSpPr>
        <p:spPr/>
        <p:txBody>
          <a:bodyPr vert="horz" lIns="91440" tIns="45720" rIns="91440" bIns="45720" rtlCol="0" anchor="t">
            <a:normAutofit/>
          </a:bodyPr>
          <a:lstStyle/>
          <a:p>
            <a:pPr marL="342900" indent="-342900">
              <a:buFont typeface="Calibri,Sans-Serif"/>
              <a:buChar char="-"/>
            </a:pPr>
            <a:r>
              <a:rPr lang="en-US" b="1"/>
              <a:t>Goal</a:t>
            </a:r>
            <a:r>
              <a:rPr lang="en-US"/>
              <a:t>: Develop an AWS </a:t>
            </a:r>
            <a:r>
              <a:rPr lang="en-US" err="1"/>
              <a:t>QuickSight</a:t>
            </a:r>
            <a:r>
              <a:rPr lang="en-US"/>
              <a:t> dashboard to help Keyera store, access, and analyze critical data efficiently.</a:t>
            </a:r>
          </a:p>
          <a:p>
            <a:pPr marL="342900" indent="-342900">
              <a:buFont typeface="Calibri,Sans-Serif"/>
              <a:buChar char="-"/>
            </a:pPr>
            <a:r>
              <a:rPr lang="en-US" b="1"/>
              <a:t>Impact</a:t>
            </a:r>
            <a:r>
              <a:rPr lang="en-US"/>
              <a:t>: Saves time, resources, and increases efficiency, aligning with Keyera’s five core values.</a:t>
            </a:r>
          </a:p>
          <a:p>
            <a:pPr marL="342900" indent="-342900">
              <a:buFont typeface="Calibri,Sans-Serif"/>
              <a:buChar char="-"/>
            </a:pPr>
            <a:r>
              <a:rPr lang="en-US" b="1"/>
              <a:t>Core Dashboard Features</a:t>
            </a:r>
            <a:r>
              <a:rPr lang="en-US"/>
              <a:t>:</a:t>
            </a:r>
          </a:p>
          <a:p>
            <a:pPr marL="571500" lvl="1" indent="-342900">
              <a:buFont typeface="Courier New"/>
              <a:buChar char="o"/>
            </a:pPr>
            <a:r>
              <a:rPr lang="en-US"/>
              <a:t>Key operational metrics for data-driven decision-making.</a:t>
            </a:r>
          </a:p>
          <a:p>
            <a:pPr marL="571500" lvl="1" indent="-342900">
              <a:buFont typeface="Courier New"/>
              <a:buChar char="o"/>
            </a:pPr>
            <a:r>
              <a:rPr lang="en-US"/>
              <a:t>User-friendly navigation for seamless data access.</a:t>
            </a:r>
          </a:p>
          <a:p>
            <a:pPr marL="342900" indent="-342900">
              <a:buFont typeface="Calibri,Sans-Serif"/>
              <a:buChar char="-"/>
            </a:pPr>
            <a:r>
              <a:rPr lang="en-US" b="1"/>
              <a:t>Beyond the Requirements</a:t>
            </a:r>
            <a:r>
              <a:rPr lang="en-US"/>
              <a:t>:</a:t>
            </a:r>
          </a:p>
          <a:p>
            <a:pPr marL="571500" lvl="1" indent="-342900">
              <a:buFont typeface="Courier New"/>
              <a:buChar char="o"/>
            </a:pPr>
            <a:r>
              <a:rPr lang="en-US"/>
              <a:t>Conducted sustainability &amp; environmental impact analytics.</a:t>
            </a:r>
          </a:p>
          <a:p>
            <a:pPr marL="571500" lvl="1" indent="-342900">
              <a:buFont typeface="Courier New"/>
              <a:buChar char="o"/>
            </a:pPr>
            <a:r>
              <a:rPr lang="en-US"/>
              <a:t>Identified areas for process improvement to enhance efficiency.</a:t>
            </a:r>
          </a:p>
          <a:p>
            <a:pPr marL="571500" lvl="1" indent="-342900">
              <a:buFont typeface="Courier New"/>
              <a:buChar char="o"/>
            </a:pPr>
            <a:r>
              <a:rPr lang="en-US"/>
              <a:t>Because without sustainability, there isn’t a future to innovate.</a:t>
            </a:r>
          </a:p>
          <a:p>
            <a:pPr marL="342900" indent="-342900">
              <a:buFont typeface="Calibri,Sans-Serif"/>
              <a:buChar char="-"/>
            </a:pPr>
            <a:endParaRPr lang="en-US"/>
          </a:p>
          <a:p>
            <a:endParaRPr lang="en-US" sz="2800"/>
          </a:p>
        </p:txBody>
      </p:sp>
      <p:sp>
        <p:nvSpPr>
          <p:cNvPr id="4" name="Title 3">
            <a:extLst>
              <a:ext uri="{FF2B5EF4-FFF2-40B4-BE49-F238E27FC236}">
                <a16:creationId xmlns:a16="http://schemas.microsoft.com/office/drawing/2014/main" id="{8C08B563-A467-4E4B-2DD1-23EFA4192E32}"/>
              </a:ext>
            </a:extLst>
          </p:cNvPr>
          <p:cNvSpPr>
            <a:spLocks noGrp="1"/>
          </p:cNvSpPr>
          <p:nvPr>
            <p:ph type="title"/>
          </p:nvPr>
        </p:nvSpPr>
        <p:spPr/>
        <p:txBody>
          <a:bodyPr/>
          <a:lstStyle/>
          <a:p>
            <a:r>
              <a:rPr lang="en-US" b="1"/>
              <a:t>Our Goal</a:t>
            </a:r>
          </a:p>
        </p:txBody>
      </p:sp>
      <p:pic>
        <p:nvPicPr>
          <p:cNvPr id="12" name="Picture Placeholder 11" descr="320,400+ Data Analysis Stock Illustrations, Royalty-Free Vector Graphics &amp;  Clip Art - iStock | Data analysis icon, Big data analysis, Data analysis  abstract">
            <a:extLst>
              <a:ext uri="{FF2B5EF4-FFF2-40B4-BE49-F238E27FC236}">
                <a16:creationId xmlns:a16="http://schemas.microsoft.com/office/drawing/2014/main" id="{F816E254-8216-4104-E401-76AA28002CA8}"/>
              </a:ext>
            </a:extLst>
          </p:cNvPr>
          <p:cNvPicPr>
            <a:picLocks noGrp="1" noChangeAspect="1"/>
          </p:cNvPicPr>
          <p:nvPr>
            <p:ph type="pic" sz="quarter" idx="13"/>
          </p:nvPr>
        </p:nvPicPr>
        <p:blipFill>
          <a:blip r:embed="rId3"/>
          <a:srcRect l="6893" r="54012"/>
          <a:stretch/>
        </p:blipFill>
        <p:spPr>
          <a:xfrm>
            <a:off x="0" y="1"/>
            <a:ext cx="4022406" cy="6858005"/>
          </a:xfrm>
        </p:spPr>
      </p:pic>
    </p:spTree>
    <p:extLst>
      <p:ext uri="{BB962C8B-B14F-4D97-AF65-F5344CB8AC3E}">
        <p14:creationId xmlns:p14="http://schemas.microsoft.com/office/powerpoint/2010/main" val="147434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0C60-A025-AAA2-FABC-D64382C675FE}"/>
              </a:ext>
            </a:extLst>
          </p:cNvPr>
          <p:cNvSpPr>
            <a:spLocks noGrp="1"/>
          </p:cNvSpPr>
          <p:nvPr>
            <p:ph type="title"/>
          </p:nvPr>
        </p:nvSpPr>
        <p:spPr/>
        <p:txBody>
          <a:bodyPr/>
          <a:lstStyle/>
          <a:p>
            <a:r>
              <a:rPr lang="en-US"/>
              <a:t>Keyera Flow:</a:t>
            </a:r>
            <a:br>
              <a:rPr lang="en-US"/>
            </a:br>
            <a:br>
              <a:rPr lang="en-US"/>
            </a:br>
            <a:r>
              <a:rPr lang="en-US" sz="2000"/>
              <a:t> - The Geographic Map and   Query Selected</a:t>
            </a:r>
            <a:br>
              <a:rPr lang="en-US" sz="2000"/>
            </a:br>
            <a:br>
              <a:rPr lang="en-US" sz="2000"/>
            </a:br>
            <a:r>
              <a:rPr lang="en-US" sz="2000"/>
              <a:t> - Name Plate Capacity</a:t>
            </a:r>
            <a:br>
              <a:rPr lang="en-US" sz="2000"/>
            </a:br>
            <a:br>
              <a:rPr lang="en-US" sz="2000"/>
            </a:br>
            <a:r>
              <a:rPr lang="en-US" sz="2000"/>
              <a:t> - Utilization Rates</a:t>
            </a:r>
          </a:p>
        </p:txBody>
      </p:sp>
      <p:sp>
        <p:nvSpPr>
          <p:cNvPr id="3" name="Content Placeholder 2">
            <a:extLst>
              <a:ext uri="{FF2B5EF4-FFF2-40B4-BE49-F238E27FC236}">
                <a16:creationId xmlns:a16="http://schemas.microsoft.com/office/drawing/2014/main" id="{EA526813-0F76-F446-A51F-E0ED0E7E8D2D}"/>
              </a:ext>
            </a:extLst>
          </p:cNvPr>
          <p:cNvSpPr>
            <a:spLocks noGrp="1"/>
          </p:cNvSpPr>
          <p:nvPr>
            <p:ph sz="quarter" idx="13"/>
          </p:nvPr>
        </p:nvSpPr>
        <p:spPr/>
        <p:txBody>
          <a:bodyPr vert="horz" lIns="91440" tIns="45720" rIns="91440" bIns="45720" rtlCol="0" anchor="t">
            <a:normAutofit fontScale="92500" lnSpcReduction="20000"/>
          </a:bodyPr>
          <a:lstStyle/>
          <a:p>
            <a:r>
              <a:rPr lang="en-US" b="1"/>
              <a:t>Name Plate Capacity:</a:t>
            </a:r>
            <a:endParaRPr lang="en-US" sz="2000" b="1"/>
          </a:p>
          <a:p>
            <a:pPr marL="342900" indent="-342900">
              <a:spcBef>
                <a:spcPts val="0"/>
              </a:spcBef>
              <a:spcAft>
                <a:spcPts val="1000"/>
              </a:spcAft>
              <a:buFont typeface="Calibri" panose="020B0604020202020204" pitchFamily="34" charset="0"/>
              <a:buChar char="-"/>
            </a:pPr>
            <a:r>
              <a:rPr lang="en-US"/>
              <a:t>Donut Graph displaying the License Capacity .of Raw Gas for different plants</a:t>
            </a:r>
            <a:endParaRPr lang="en-US" sz="2000"/>
          </a:p>
          <a:p>
            <a:pPr marL="342900" indent="-342900">
              <a:spcBef>
                <a:spcPts val="0"/>
              </a:spcBef>
              <a:spcAft>
                <a:spcPts val="1000"/>
              </a:spcAft>
              <a:buFont typeface="Calibri" panose="020B0604020202020204" pitchFamily="34" charset="0"/>
              <a:buChar char="-"/>
            </a:pPr>
            <a:r>
              <a:rPr lang="en-US"/>
              <a:t>Cochrane Straddle and Empress Straddle Plants are the two plants with the greatest capacity</a:t>
            </a:r>
          </a:p>
          <a:p>
            <a:r>
              <a:rPr lang="en-US" b="1"/>
              <a:t>Utilization Rate:</a:t>
            </a:r>
            <a:endParaRPr lang="en-US" sz="2000" b="1"/>
          </a:p>
          <a:p>
            <a:pPr marL="342900" indent="-342900">
              <a:spcBef>
                <a:spcPts val="0"/>
              </a:spcBef>
              <a:spcAft>
                <a:spcPts val="1000"/>
              </a:spcAft>
              <a:buFont typeface="Calibri" panose="020B0604020202020204" pitchFamily="34" charset="0"/>
              <a:buChar char="-"/>
            </a:pPr>
            <a:r>
              <a:rPr lang="en-US"/>
              <a:t>Computed using the throughput gas and license capacities for different plants</a:t>
            </a:r>
          </a:p>
          <a:p>
            <a:pPr marL="342900" indent="-342900">
              <a:spcBef>
                <a:spcPts val="0"/>
              </a:spcBef>
              <a:spcAft>
                <a:spcPts val="1000"/>
              </a:spcAft>
              <a:buFont typeface="Calibri" panose="020B0604020202020204" pitchFamily="34" charset="0"/>
              <a:buChar char="-"/>
            </a:pPr>
            <a:r>
              <a:rPr lang="en-US"/>
              <a:t>The lower rates indicate that the license capacity of the plant is not being utilized to its full potential.</a:t>
            </a:r>
          </a:p>
          <a:p>
            <a:pPr marL="342900" indent="-342900">
              <a:spcBef>
                <a:spcPts val="0"/>
              </a:spcBef>
              <a:spcAft>
                <a:spcPts val="1000"/>
              </a:spcAft>
              <a:buFont typeface="Calibri" panose="020B0604020202020204" pitchFamily="34" charset="0"/>
              <a:buChar char="-"/>
            </a:pPr>
            <a:r>
              <a:rPr lang="en-US"/>
              <a:t>May highlight regions for improvements </a:t>
            </a:r>
          </a:p>
          <a:p>
            <a:pPr>
              <a:spcBef>
                <a:spcPts val="0"/>
              </a:spcBef>
              <a:spcAft>
                <a:spcPts val="1000"/>
              </a:spcAft>
            </a:pPr>
            <a:r>
              <a:rPr lang="en-US" b="1"/>
              <a:t>Map and Queries:</a:t>
            </a:r>
          </a:p>
          <a:p>
            <a:pPr marL="342900" indent="-342900">
              <a:spcBef>
                <a:spcPts val="0"/>
              </a:spcBef>
              <a:spcAft>
                <a:spcPts val="1000"/>
              </a:spcAft>
              <a:buFont typeface="Calibri" panose="020B0604020202020204" pitchFamily="34" charset="0"/>
              <a:buChar char="-"/>
            </a:pPr>
            <a:r>
              <a:rPr lang="en-US"/>
              <a:t>A geographical map that is interactive and different filters to produce query specific results.</a:t>
            </a:r>
          </a:p>
        </p:txBody>
      </p:sp>
    </p:spTree>
    <p:extLst>
      <p:ext uri="{BB962C8B-B14F-4D97-AF65-F5344CB8AC3E}">
        <p14:creationId xmlns:p14="http://schemas.microsoft.com/office/powerpoint/2010/main" val="27076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C2B513-3E77-6847-BBFB-B4DB282CE926}"/>
              </a:ext>
            </a:extLst>
          </p:cNvPr>
          <p:cNvSpPr>
            <a:spLocks noGrp="1"/>
          </p:cNvSpPr>
          <p:nvPr>
            <p:ph type="title"/>
          </p:nvPr>
        </p:nvSpPr>
        <p:spPr>
          <a:xfrm>
            <a:off x="580564" y="2474094"/>
            <a:ext cx="2664997" cy="1365985"/>
          </a:xfrm>
        </p:spPr>
        <p:txBody>
          <a:bodyPr>
            <a:normAutofit fontScale="90000"/>
          </a:bodyPr>
          <a:lstStyle/>
          <a:p>
            <a:pPr algn="ctr"/>
            <a:r>
              <a:rPr lang="en-US" sz="2200" b="1"/>
              <a:t>Highest Nameplate Capacity</a:t>
            </a:r>
            <a:br>
              <a:rPr lang="en-US" sz="2200"/>
            </a:br>
            <a:br>
              <a:rPr lang="en-US" sz="2200"/>
            </a:br>
            <a:r>
              <a:rPr lang="en-US" sz="2000"/>
              <a:t>Cochrane Straddle Plant</a:t>
            </a:r>
          </a:p>
        </p:txBody>
      </p:sp>
      <p:pic>
        <p:nvPicPr>
          <p:cNvPr id="4" name="Picture 3">
            <a:extLst>
              <a:ext uri="{FF2B5EF4-FFF2-40B4-BE49-F238E27FC236}">
                <a16:creationId xmlns:a16="http://schemas.microsoft.com/office/drawing/2014/main" id="{39889375-D481-BF31-55B1-F4777A2AF7FD}"/>
              </a:ext>
            </a:extLst>
          </p:cNvPr>
          <p:cNvPicPr>
            <a:picLocks noChangeAspect="1"/>
          </p:cNvPicPr>
          <p:nvPr/>
        </p:nvPicPr>
        <p:blipFill>
          <a:blip r:embed="rId2"/>
          <a:stretch>
            <a:fillRect/>
          </a:stretch>
        </p:blipFill>
        <p:spPr>
          <a:xfrm>
            <a:off x="3540291" y="899109"/>
            <a:ext cx="8430128" cy="5400675"/>
          </a:xfrm>
          <a:prstGeom prst="rect">
            <a:avLst/>
          </a:prstGeom>
        </p:spPr>
      </p:pic>
    </p:spTree>
    <p:extLst>
      <p:ext uri="{BB962C8B-B14F-4D97-AF65-F5344CB8AC3E}">
        <p14:creationId xmlns:p14="http://schemas.microsoft.com/office/powerpoint/2010/main" val="303231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graph&#10;&#10;AI-generated content may be incorrect.">
            <a:extLst>
              <a:ext uri="{FF2B5EF4-FFF2-40B4-BE49-F238E27FC236}">
                <a16:creationId xmlns:a16="http://schemas.microsoft.com/office/drawing/2014/main" id="{8EEFF47F-E71B-24D1-D88F-6E088732FF5A}"/>
              </a:ext>
            </a:extLst>
          </p:cNvPr>
          <p:cNvPicPr>
            <a:picLocks noChangeAspect="1"/>
          </p:cNvPicPr>
          <p:nvPr/>
        </p:nvPicPr>
        <p:blipFill>
          <a:blip r:embed="rId2"/>
          <a:stretch>
            <a:fillRect/>
          </a:stretch>
        </p:blipFill>
        <p:spPr>
          <a:xfrm>
            <a:off x="1471613" y="1046497"/>
            <a:ext cx="8837696" cy="4524375"/>
          </a:xfrm>
          <a:prstGeom prst="rect">
            <a:avLst/>
          </a:prstGeom>
        </p:spPr>
      </p:pic>
    </p:spTree>
    <p:extLst>
      <p:ext uri="{BB962C8B-B14F-4D97-AF65-F5344CB8AC3E}">
        <p14:creationId xmlns:p14="http://schemas.microsoft.com/office/powerpoint/2010/main" val="72962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EC23B-3BC3-C124-A261-FC5E553E3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289E2-3669-BF8B-F73C-CDE76E5CD0B6}"/>
              </a:ext>
            </a:extLst>
          </p:cNvPr>
          <p:cNvSpPr>
            <a:spLocks noGrp="1"/>
          </p:cNvSpPr>
          <p:nvPr>
            <p:ph type="title"/>
          </p:nvPr>
        </p:nvSpPr>
        <p:spPr>
          <a:xfrm>
            <a:off x="614677" y="877456"/>
            <a:ext cx="4579261" cy="4940661"/>
          </a:xfrm>
        </p:spPr>
        <p:txBody>
          <a:bodyPr/>
          <a:lstStyle/>
          <a:p>
            <a:r>
              <a:rPr lang="en-US"/>
              <a:t>Keyera Flows:</a:t>
            </a:r>
            <a:br>
              <a:rPr lang="en-US"/>
            </a:br>
            <a:br>
              <a:rPr lang="en-US"/>
            </a:br>
            <a:r>
              <a:rPr lang="en-US" sz="2000"/>
              <a:t> - Last Month's Throughputs</a:t>
            </a:r>
            <a:br>
              <a:rPr lang="en-US" sz="2000"/>
            </a:br>
            <a:br>
              <a:rPr lang="en-US" sz="2000"/>
            </a:br>
            <a:r>
              <a:rPr lang="en-US" sz="2000"/>
              <a:t> - NGL Component Yields</a:t>
            </a:r>
            <a:br>
              <a:rPr lang="en-US" sz="2000"/>
            </a:br>
            <a:br>
              <a:rPr lang="en-US" sz="2000"/>
            </a:br>
            <a:r>
              <a:rPr lang="en-US" sz="2000"/>
              <a:t> -Total Liquid Component Yields</a:t>
            </a:r>
          </a:p>
        </p:txBody>
      </p:sp>
      <p:sp>
        <p:nvSpPr>
          <p:cNvPr id="3" name="Content Placeholder 2">
            <a:extLst>
              <a:ext uri="{FF2B5EF4-FFF2-40B4-BE49-F238E27FC236}">
                <a16:creationId xmlns:a16="http://schemas.microsoft.com/office/drawing/2014/main" id="{407E585C-62A0-2312-8AE4-3AAAEE01545D}"/>
              </a:ext>
            </a:extLst>
          </p:cNvPr>
          <p:cNvSpPr>
            <a:spLocks noGrp="1"/>
          </p:cNvSpPr>
          <p:nvPr>
            <p:ph sz="quarter" idx="13"/>
          </p:nvPr>
        </p:nvSpPr>
        <p:spPr/>
        <p:txBody>
          <a:bodyPr vert="horz" lIns="91440" tIns="45720" rIns="91440" bIns="45720" rtlCol="0" anchor="t">
            <a:normAutofit fontScale="92500" lnSpcReduction="20000"/>
          </a:bodyPr>
          <a:lstStyle/>
          <a:p>
            <a:r>
              <a:rPr lang="en-US" b="1"/>
              <a:t>Last Month's Throughputs:</a:t>
            </a:r>
            <a:endParaRPr lang="en-US" sz="2000" b="1"/>
          </a:p>
          <a:p>
            <a:pPr marL="342900" indent="-342900">
              <a:spcBef>
                <a:spcPts val="0"/>
              </a:spcBef>
              <a:spcAft>
                <a:spcPts val="1000"/>
              </a:spcAft>
              <a:buFont typeface="Calibri" panose="020B0604020202020204" pitchFamily="34" charset="0"/>
              <a:buChar char="-"/>
            </a:pPr>
            <a:r>
              <a:rPr lang="en-US"/>
              <a:t>Pie Chart displaying the processed gas transported from the different plant facilities.</a:t>
            </a:r>
            <a:endParaRPr lang="en-US" sz="2000"/>
          </a:p>
          <a:p>
            <a:pPr marL="342900" indent="-342900">
              <a:spcBef>
                <a:spcPts val="0"/>
              </a:spcBef>
              <a:spcAft>
                <a:spcPts val="1000"/>
              </a:spcAft>
              <a:buFont typeface="Calibri" panose="020B0604020202020204" pitchFamily="34" charset="0"/>
              <a:buChar char="-"/>
            </a:pPr>
            <a:r>
              <a:rPr lang="en-US"/>
              <a:t>Along with the utilization rate, can be used to identify areas that are not being used to their full potential. </a:t>
            </a:r>
          </a:p>
          <a:p>
            <a:r>
              <a:rPr lang="en-US" b="1"/>
              <a:t>NGL Component Yields:</a:t>
            </a:r>
            <a:endParaRPr lang="en-US" sz="2000" b="1"/>
          </a:p>
          <a:p>
            <a:pPr marL="342900" indent="-342900">
              <a:spcBef>
                <a:spcPts val="0"/>
              </a:spcBef>
              <a:spcAft>
                <a:spcPts val="1000"/>
              </a:spcAft>
              <a:buFont typeface="Calibri" panose="020B0604020202020204" pitchFamily="34" charset="0"/>
              <a:buChar char="-"/>
            </a:pPr>
            <a:r>
              <a:rPr lang="en-US"/>
              <a:t>Four pie charts displaying the different liquid yields for 4 NGL components that are transported to users.</a:t>
            </a:r>
          </a:p>
          <a:p>
            <a:pPr marL="342900" indent="-342900">
              <a:spcBef>
                <a:spcPts val="0"/>
              </a:spcBef>
              <a:spcAft>
                <a:spcPts val="1000"/>
              </a:spcAft>
              <a:buFont typeface="Calibri" panose="020B0604020202020204" pitchFamily="34" charset="0"/>
              <a:buChar char="-"/>
            </a:pPr>
            <a:r>
              <a:rPr lang="en-US"/>
              <a:t>Identifies the plants with highest output, indicating regions where capacity may want to be expanded to take </a:t>
            </a:r>
            <a:r>
              <a:rPr lang="en-US" err="1"/>
              <a:t>adavntage</a:t>
            </a:r>
            <a:r>
              <a:rPr lang="en-US"/>
              <a:t> of this.</a:t>
            </a:r>
          </a:p>
          <a:p>
            <a:pPr>
              <a:spcBef>
                <a:spcPts val="0"/>
              </a:spcBef>
              <a:spcAft>
                <a:spcPts val="1000"/>
              </a:spcAft>
            </a:pPr>
            <a:r>
              <a:rPr lang="en-US" b="1"/>
              <a:t>Total Liquid Component Yields:</a:t>
            </a:r>
            <a:endParaRPr lang="en-US"/>
          </a:p>
          <a:p>
            <a:pPr marL="342900" indent="-342900">
              <a:spcBef>
                <a:spcPts val="0"/>
              </a:spcBef>
              <a:spcAft>
                <a:spcPts val="1000"/>
              </a:spcAft>
              <a:buFont typeface="Calibri" panose="020B0604020202020204" pitchFamily="34" charset="0"/>
              <a:buChar char="-"/>
            </a:pPr>
            <a:r>
              <a:rPr lang="en-US"/>
              <a:t>The sum of NGL liquid compnents produced by each plant. Along with individual component yields, can identify plants that may not be used to their full potential. </a:t>
            </a:r>
          </a:p>
          <a:p>
            <a:pPr marL="342900" indent="-342900">
              <a:spcBef>
                <a:spcPts val="0"/>
              </a:spcBef>
              <a:spcAft>
                <a:spcPts val="1000"/>
              </a:spcAft>
              <a:buFont typeface="Calibri" panose="020B0604020202020204" pitchFamily="34" charset="0"/>
              <a:buChar char="-"/>
            </a:pPr>
            <a:endParaRPr lang="en-US"/>
          </a:p>
        </p:txBody>
      </p:sp>
    </p:spTree>
    <p:extLst>
      <p:ext uri="{BB962C8B-B14F-4D97-AF65-F5344CB8AC3E}">
        <p14:creationId xmlns:p14="http://schemas.microsoft.com/office/powerpoint/2010/main" val="9817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gas prices&#10;&#10;AI-generated content may be incorrect.">
            <a:extLst>
              <a:ext uri="{FF2B5EF4-FFF2-40B4-BE49-F238E27FC236}">
                <a16:creationId xmlns:a16="http://schemas.microsoft.com/office/drawing/2014/main" id="{EE812072-84C6-4B0B-0534-9093987CEFEF}"/>
              </a:ext>
            </a:extLst>
          </p:cNvPr>
          <p:cNvPicPr>
            <a:picLocks noChangeAspect="1"/>
          </p:cNvPicPr>
          <p:nvPr/>
        </p:nvPicPr>
        <p:blipFill>
          <a:blip r:embed="rId2"/>
          <a:stretch>
            <a:fillRect/>
          </a:stretch>
        </p:blipFill>
        <p:spPr>
          <a:xfrm>
            <a:off x="606537" y="482127"/>
            <a:ext cx="6305550" cy="5895975"/>
          </a:xfrm>
          <a:prstGeom prst="rect">
            <a:avLst/>
          </a:prstGeom>
        </p:spPr>
      </p:pic>
      <p:sp>
        <p:nvSpPr>
          <p:cNvPr id="6" name="Title 2">
            <a:extLst>
              <a:ext uri="{FF2B5EF4-FFF2-40B4-BE49-F238E27FC236}">
                <a16:creationId xmlns:a16="http://schemas.microsoft.com/office/drawing/2014/main" id="{7738ABFD-F97F-7492-9EBE-95D95B84AFFC}"/>
              </a:ext>
            </a:extLst>
          </p:cNvPr>
          <p:cNvSpPr>
            <a:spLocks noGrp="1"/>
          </p:cNvSpPr>
          <p:nvPr>
            <p:ph type="title"/>
          </p:nvPr>
        </p:nvSpPr>
        <p:spPr>
          <a:xfrm>
            <a:off x="7869696" y="2574357"/>
            <a:ext cx="2664997" cy="1365985"/>
          </a:xfrm>
        </p:spPr>
        <p:txBody>
          <a:bodyPr>
            <a:normAutofit/>
          </a:bodyPr>
          <a:lstStyle/>
          <a:p>
            <a:r>
              <a:rPr lang="en-US" sz="2200"/>
              <a:t>Last Month's</a:t>
            </a:r>
            <a:br>
              <a:rPr lang="en-US" sz="2200"/>
            </a:br>
            <a:r>
              <a:rPr lang="en-US" sz="2000"/>
              <a:t>Throughput</a:t>
            </a:r>
          </a:p>
        </p:txBody>
      </p:sp>
    </p:spTree>
    <p:extLst>
      <p:ext uri="{BB962C8B-B14F-4D97-AF65-F5344CB8AC3E}">
        <p14:creationId xmlns:p14="http://schemas.microsoft.com/office/powerpoint/2010/main" val="3854362454"/>
      </p:ext>
    </p:extLst>
  </p:cSld>
  <p:clrMapOvr>
    <a:masterClrMapping/>
  </p:clrMapOvr>
</p:sld>
</file>

<file path=ppt/theme/theme1.xml><?xml version="1.0" encoding="utf-8"?>
<a:theme xmlns:a="http://schemas.openxmlformats.org/drawingml/2006/main" name="Modern Geometric">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_win32_LW_V5" id="{285A39F3-A451-408B-817C-26483350492A}" vid="{495EC47C-C27F-4E1E-BA05-6406AA90C8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DF21CE-F94D-4E7A-9B41-689023E47C7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C1B1D1-0368-4ED3-8004-0F946C56E5D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F3D192A-84D9-4592-8CD0-04B2096CE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Modern Geometric</vt:lpstr>
      <vt:lpstr>HTC Keyera Amazon Web Services</vt:lpstr>
      <vt:lpstr>Agenda</vt:lpstr>
      <vt:lpstr>Problem Statement</vt:lpstr>
      <vt:lpstr>Our Goal</vt:lpstr>
      <vt:lpstr>Keyera Flow:   - The Geographic Map and   Query Selected   - Name Plate Capacity   - Utilization Rates</vt:lpstr>
      <vt:lpstr>Highest Nameplate Capacity  Cochrane Straddle Plant</vt:lpstr>
      <vt:lpstr>PowerPoint Presentation</vt:lpstr>
      <vt:lpstr>Keyera Flows:   - Last Month's Throughputs   - NGL Component Yields   -Total Liquid Component Yields</vt:lpstr>
      <vt:lpstr>Last Month's Throughput</vt:lpstr>
      <vt:lpstr>PowerPoint Presentation</vt:lpstr>
      <vt:lpstr>Greenhouse Emissions Monitoring</vt:lpstr>
      <vt:lpstr>PowerPoint Presentation</vt:lpstr>
      <vt:lpstr>PowerPoint Presentation</vt:lpstr>
      <vt:lpstr>Wrap-up</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2025-03-01T21:59:11Z</dcterms:created>
  <dcterms:modified xsi:type="dcterms:W3CDTF">2025-03-02T00:11:04Z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